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39e39bb07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cebd1b75164ae2"/>
  </p:sldMasterIdLst>
  <p:sldIdLst>
    <p:sldId xmlns:r="http://schemas.openxmlformats.org/officeDocument/2006/relationships" id="256" r:id="R4f7a828f11f840d0"/>
    <p:sldId xmlns:r="http://schemas.openxmlformats.org/officeDocument/2006/relationships" id="257" r:id="R9ec38eb8bd744933"/>
    <p:sldId xmlns:r="http://schemas.openxmlformats.org/officeDocument/2006/relationships" id="258" r:id="R1eb33e7a1cda4a48"/>
    <p:sldId xmlns:r="http://schemas.openxmlformats.org/officeDocument/2006/relationships" id="259" r:id="Re9e362a56d8f42f1"/>
    <p:sldId xmlns:r="http://schemas.openxmlformats.org/officeDocument/2006/relationships" id="260" r:id="Rc1ec70361aaf4070"/>
    <p:sldId xmlns:r="http://schemas.openxmlformats.org/officeDocument/2006/relationships" id="261" r:id="R17d9c18769ed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ebd1b75164ae2" /><Relationship Type="http://schemas.openxmlformats.org/officeDocument/2006/relationships/slide" Target="/ppt/slides/slide1.xml" Id="R4f7a828f11f840d0" /><Relationship Type="http://schemas.openxmlformats.org/officeDocument/2006/relationships/slide" Target="/ppt/slides/slide2.xml" Id="R9ec38eb8bd744933" /><Relationship Type="http://schemas.openxmlformats.org/officeDocument/2006/relationships/slide" Target="/ppt/slides/slide3.xml" Id="R1eb33e7a1cda4a48" /><Relationship Type="http://schemas.openxmlformats.org/officeDocument/2006/relationships/slide" Target="/ppt/slides/slide4.xml" Id="Re9e362a56d8f42f1" /><Relationship Type="http://schemas.openxmlformats.org/officeDocument/2006/relationships/slide" Target="/ppt/slides/slide5.xml" Id="Rc1ec70361aaf4070" /><Relationship Type="http://schemas.openxmlformats.org/officeDocument/2006/relationships/slide" Target="/ppt/slides/slide6.xml" Id="R17d9c18769ed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fc1750bf5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ad26e65994138" /><Relationship Type="http://schemas.openxmlformats.org/officeDocument/2006/relationships/theme" Target="/ppt/slideMasters/theme/theme1.xml" Id="Redc3afc6feb9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ad26e6599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7f4e1696e40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b0c432e53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869c312d748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61f0f659844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71231547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362cac84346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25D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987 701 293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