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6fb2635db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61c1e4ce34e84"/>
  </p:sldMasterIdLst>
  <p:sldIdLst>
    <p:sldId xmlns:r="http://schemas.openxmlformats.org/officeDocument/2006/relationships" id="256" r:id="Rcb7f4c39935f450a"/>
    <p:sldId xmlns:r="http://schemas.openxmlformats.org/officeDocument/2006/relationships" id="257" r:id="Rdaf4d235723d4e72"/>
    <p:sldId xmlns:r="http://schemas.openxmlformats.org/officeDocument/2006/relationships" id="258" r:id="R223955d21c684b23"/>
    <p:sldId xmlns:r="http://schemas.openxmlformats.org/officeDocument/2006/relationships" id="259" r:id="Rdcb16b30e7da45dc"/>
    <p:sldId xmlns:r="http://schemas.openxmlformats.org/officeDocument/2006/relationships" id="260" r:id="R75e8582f64004bc9"/>
    <p:sldId xmlns:r="http://schemas.openxmlformats.org/officeDocument/2006/relationships" id="261" r:id="R992372632fd44205"/>
    <p:sldId xmlns:r="http://schemas.openxmlformats.org/officeDocument/2006/relationships" id="262" r:id="R01ef5b89cf4f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61c1e4ce34e84" /><Relationship Type="http://schemas.openxmlformats.org/officeDocument/2006/relationships/slide" Target="/ppt/slides/slide1.xml" Id="Rcb7f4c39935f450a" /><Relationship Type="http://schemas.openxmlformats.org/officeDocument/2006/relationships/slide" Target="/ppt/slides/slide2.xml" Id="Rdaf4d235723d4e72" /><Relationship Type="http://schemas.openxmlformats.org/officeDocument/2006/relationships/slide" Target="/ppt/slides/slide3.xml" Id="R223955d21c684b23" /><Relationship Type="http://schemas.openxmlformats.org/officeDocument/2006/relationships/slide" Target="/ppt/slides/slide4.xml" Id="Rdcb16b30e7da45dc" /><Relationship Type="http://schemas.openxmlformats.org/officeDocument/2006/relationships/slide" Target="/ppt/slides/slide5.xml" Id="R75e8582f64004bc9" /><Relationship Type="http://schemas.openxmlformats.org/officeDocument/2006/relationships/slide" Target="/ppt/slides/slide6.xml" Id="R992372632fd44205" /><Relationship Type="http://schemas.openxmlformats.org/officeDocument/2006/relationships/slide" Target="/ppt/slides/slide7.xml" Id="R01ef5b89cf4f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8b19a6dee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775450e64660" /><Relationship Type="http://schemas.openxmlformats.org/officeDocument/2006/relationships/theme" Target="/ppt/slideMasters/theme/theme1.xml" Id="R1f1cc7783462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1775450e6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b44d4b62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87c73259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4c2938b4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16ff1fb5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784f2b90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bacc9f454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1b348a6b5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TEMBER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9 698 530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GEIR-KÅRE JORDHEIM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987 701 293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