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03f9840bae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77a6b0ebe84c1f"/>
  </p:sldMasterIdLst>
  <p:sldIdLst>
    <p:sldId xmlns:r="http://schemas.openxmlformats.org/officeDocument/2006/relationships" id="256" r:id="R57c45b0d926a4a78"/>
    <p:sldId xmlns:r="http://schemas.openxmlformats.org/officeDocument/2006/relationships" id="257" r:id="R48afd240e7c04f02"/>
    <p:sldId xmlns:r="http://schemas.openxmlformats.org/officeDocument/2006/relationships" id="258" r:id="Ra86a6d3f21b94a81"/>
    <p:sldId xmlns:r="http://schemas.openxmlformats.org/officeDocument/2006/relationships" id="259" r:id="R0f1402f9013240dc"/>
    <p:sldId xmlns:r="http://schemas.openxmlformats.org/officeDocument/2006/relationships" id="260" r:id="Rc79a8a6b881e43fd"/>
    <p:sldId xmlns:r="http://schemas.openxmlformats.org/officeDocument/2006/relationships" id="261" r:id="R26ff72604bc44505"/>
    <p:sldId xmlns:r="http://schemas.openxmlformats.org/officeDocument/2006/relationships" id="262" r:id="R99fab15d141d49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7a6b0ebe84c1f" /><Relationship Type="http://schemas.openxmlformats.org/officeDocument/2006/relationships/slide" Target="/ppt/slides/slide1.xml" Id="R57c45b0d926a4a78" /><Relationship Type="http://schemas.openxmlformats.org/officeDocument/2006/relationships/slide" Target="/ppt/slides/slide2.xml" Id="R48afd240e7c04f02" /><Relationship Type="http://schemas.openxmlformats.org/officeDocument/2006/relationships/slide" Target="/ppt/slides/slide3.xml" Id="Ra86a6d3f21b94a81" /><Relationship Type="http://schemas.openxmlformats.org/officeDocument/2006/relationships/slide" Target="/ppt/slides/slide4.xml" Id="R0f1402f9013240dc" /><Relationship Type="http://schemas.openxmlformats.org/officeDocument/2006/relationships/slide" Target="/ppt/slides/slide5.xml" Id="Rc79a8a6b881e43fd" /><Relationship Type="http://schemas.openxmlformats.org/officeDocument/2006/relationships/slide" Target="/ppt/slides/slide6.xml" Id="R26ff72604bc44505" /><Relationship Type="http://schemas.openxmlformats.org/officeDocument/2006/relationships/slide" Target="/ppt/slides/slide7.xml" Id="R99fab15d141d49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1142bcbf140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f5d2edb0d4990" /><Relationship Type="http://schemas.openxmlformats.org/officeDocument/2006/relationships/theme" Target="/ppt/slideMasters/theme/theme1.xml" Id="Rfbd8713a6d994b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4f5d2edb0d49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47282e07a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bd00c6a67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ac6cf36084b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ba110220f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d4e5a508d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3b9b35f4843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9f833ef2a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445 646 329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447 137 526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EIRIK LORENTZEN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987 702 613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NELO AS</a:t>
            </a:r>
          </a:p>
        </p:txBody>
      </p:sp>
    </p:spTree>
  </p:cSld>
  <p:clrMapOvr>
    <a:masterClrMapping xmlns:a="http://schemas.openxmlformats.org/drawingml/2006/main"/>
  </p:clrMapOvr>
</p:sld>
</file>