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6f1560380648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2d37b6eb364c08"/>
  </p:sldMasterIdLst>
  <p:sldIdLst>
    <p:sldId xmlns:r="http://schemas.openxmlformats.org/officeDocument/2006/relationships" id="256" r:id="R562370a5eab94b59"/>
    <p:sldId xmlns:r="http://schemas.openxmlformats.org/officeDocument/2006/relationships" id="257" r:id="R69dbce658a004c7c"/>
    <p:sldId xmlns:r="http://schemas.openxmlformats.org/officeDocument/2006/relationships" id="258" r:id="Ra6fd8b2560f942ad"/>
    <p:sldId xmlns:r="http://schemas.openxmlformats.org/officeDocument/2006/relationships" id="259" r:id="Ra021add472b84e45"/>
    <p:sldId xmlns:r="http://schemas.openxmlformats.org/officeDocument/2006/relationships" id="260" r:id="R049df2cad48a4ff4"/>
    <p:sldId xmlns:r="http://schemas.openxmlformats.org/officeDocument/2006/relationships" id="261" r:id="R0df5d21fc96248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2d37b6eb364c08" /><Relationship Type="http://schemas.openxmlformats.org/officeDocument/2006/relationships/slide" Target="/ppt/slides/slide1.xml" Id="R562370a5eab94b59" /><Relationship Type="http://schemas.openxmlformats.org/officeDocument/2006/relationships/slide" Target="/ppt/slides/slide2.xml" Id="R69dbce658a004c7c" /><Relationship Type="http://schemas.openxmlformats.org/officeDocument/2006/relationships/slide" Target="/ppt/slides/slide3.xml" Id="Ra6fd8b2560f942ad" /><Relationship Type="http://schemas.openxmlformats.org/officeDocument/2006/relationships/slide" Target="/ppt/slides/slide4.xml" Id="Ra021add472b84e45" /><Relationship Type="http://schemas.openxmlformats.org/officeDocument/2006/relationships/slide" Target="/ppt/slides/slide5.xml" Id="R049df2cad48a4ff4" /><Relationship Type="http://schemas.openxmlformats.org/officeDocument/2006/relationships/slide" Target="/ppt/slides/slide6.xml" Id="R0df5d21fc96248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919115553046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654537cf1446f" /><Relationship Type="http://schemas.openxmlformats.org/officeDocument/2006/relationships/theme" Target="/ppt/slideMasters/theme/theme1.xml" Id="R9cbc5170b6b440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1654537cf144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9e19a4b6141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23467024442c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0d83d4e3ee4d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ffb88b7a634d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ac29adf1f43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948a736e84d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TOTALTEK OSLO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TOTALTEK OSLO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TOTALTEK AS  –  82,5 %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OLSEN RUNE  –  17,5 %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OSLO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987 705 213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TOTALTEK OSLO AS</a:t>
            </a:r>
          </a:p>
        </p:txBody>
      </p:sp>
    </p:spTree>
  </p:cSld>
  <p:clrMapOvr>
    <a:masterClrMapping xmlns:a="http://schemas.openxmlformats.org/drawingml/2006/main"/>
  </p:clrMapOvr>
</p:sld>
</file>