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c0144f09de7429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54a3ab0a9e745f6"/>
  </p:sldMasterIdLst>
  <p:sldIdLst>
    <p:sldId xmlns:r="http://schemas.openxmlformats.org/officeDocument/2006/relationships" id="256" r:id="R5f703a70c1a44102"/>
    <p:sldId xmlns:r="http://schemas.openxmlformats.org/officeDocument/2006/relationships" id="257" r:id="R2b5f2fd4cc23427e"/>
    <p:sldId xmlns:r="http://schemas.openxmlformats.org/officeDocument/2006/relationships" id="258" r:id="R8ccaf372af444e12"/>
    <p:sldId xmlns:r="http://schemas.openxmlformats.org/officeDocument/2006/relationships" id="259" r:id="R451e738bf36b4921"/>
    <p:sldId xmlns:r="http://schemas.openxmlformats.org/officeDocument/2006/relationships" id="260" r:id="R3aab389ba27f4c78"/>
    <p:sldId xmlns:r="http://schemas.openxmlformats.org/officeDocument/2006/relationships" id="261" r:id="Rb11e00a9933f4d4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54a3ab0a9e745f6" /><Relationship Type="http://schemas.openxmlformats.org/officeDocument/2006/relationships/slide" Target="/ppt/slides/slide1.xml" Id="R5f703a70c1a44102" /><Relationship Type="http://schemas.openxmlformats.org/officeDocument/2006/relationships/slide" Target="/ppt/slides/slide2.xml" Id="R2b5f2fd4cc23427e" /><Relationship Type="http://schemas.openxmlformats.org/officeDocument/2006/relationships/slide" Target="/ppt/slides/slide3.xml" Id="R8ccaf372af444e12" /><Relationship Type="http://schemas.openxmlformats.org/officeDocument/2006/relationships/slide" Target="/ppt/slides/slide4.xml" Id="R451e738bf36b4921" /><Relationship Type="http://schemas.openxmlformats.org/officeDocument/2006/relationships/slide" Target="/ppt/slides/slide5.xml" Id="R3aab389ba27f4c78" /><Relationship Type="http://schemas.openxmlformats.org/officeDocument/2006/relationships/slide" Target="/ppt/slides/slide6.xml" Id="Rb11e00a9933f4d4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4f7968012e5453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c4308c0869456f" /><Relationship Type="http://schemas.openxmlformats.org/officeDocument/2006/relationships/theme" Target="/ppt/slideMasters/theme/theme1.xml" Id="R3a3e295bd2ed471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fc4308c0869456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f9a804c22d40b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8178bc841c4ab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96dc359ddc4bb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116505544f427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2c968a99ce438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9fc2af39f040e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TOTALTEK ROMERIKE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TOTALTEK ROMERIKE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TOTALTEK ROMERIKE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TOTALTEK ROMERIKE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TOTALTEK ROMERIKE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TOTALTEK ROMERIKE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TOTALTEK AS  –  80,0 %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SVINDAL TROND ATLE  –  20,0 %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TOTALTEK ROMERIKE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987 705 299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TOTALTEK ROMERIKE AS</a:t>
            </a:r>
          </a:p>
        </p:txBody>
      </p:sp>
    </p:spTree>
  </p:cSld>
  <p:clrMapOvr>
    <a:masterClrMapping xmlns:a="http://schemas.openxmlformats.org/drawingml/2006/main"/>
  </p:clrMapOvr>
</p:sld>
</file>