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3b557ee1943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3e8ec18614031"/>
  </p:sldMasterIdLst>
  <p:sldIdLst>
    <p:sldId xmlns:r="http://schemas.openxmlformats.org/officeDocument/2006/relationships" id="256" r:id="R4ad3094ca9544b83"/>
    <p:sldId xmlns:r="http://schemas.openxmlformats.org/officeDocument/2006/relationships" id="257" r:id="R16450e44cac24d48"/>
    <p:sldId xmlns:r="http://schemas.openxmlformats.org/officeDocument/2006/relationships" id="258" r:id="Rd6a6a81b0b8443fe"/>
    <p:sldId xmlns:r="http://schemas.openxmlformats.org/officeDocument/2006/relationships" id="259" r:id="Rec0e477d80864d0c"/>
    <p:sldId xmlns:r="http://schemas.openxmlformats.org/officeDocument/2006/relationships" id="260" r:id="Rd1a10dbf5bb04ba2"/>
    <p:sldId xmlns:r="http://schemas.openxmlformats.org/officeDocument/2006/relationships" id="261" r:id="R782823f35d0f423b"/>
    <p:sldId xmlns:r="http://schemas.openxmlformats.org/officeDocument/2006/relationships" id="262" r:id="Ra5dd26691dda4f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3e8ec18614031" /><Relationship Type="http://schemas.openxmlformats.org/officeDocument/2006/relationships/slide" Target="/ppt/slides/slide1.xml" Id="R4ad3094ca9544b83" /><Relationship Type="http://schemas.openxmlformats.org/officeDocument/2006/relationships/slide" Target="/ppt/slides/slide2.xml" Id="R16450e44cac24d48" /><Relationship Type="http://schemas.openxmlformats.org/officeDocument/2006/relationships/slide" Target="/ppt/slides/slide3.xml" Id="Rd6a6a81b0b8443fe" /><Relationship Type="http://schemas.openxmlformats.org/officeDocument/2006/relationships/slide" Target="/ppt/slides/slide4.xml" Id="Rec0e477d80864d0c" /><Relationship Type="http://schemas.openxmlformats.org/officeDocument/2006/relationships/slide" Target="/ppt/slides/slide5.xml" Id="Rd1a10dbf5bb04ba2" /><Relationship Type="http://schemas.openxmlformats.org/officeDocument/2006/relationships/slide" Target="/ppt/slides/slide6.xml" Id="R782823f35d0f423b" /><Relationship Type="http://schemas.openxmlformats.org/officeDocument/2006/relationships/slide" Target="/ppt/slides/slide7.xml" Id="Ra5dd26691dda4f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3c4cebe8b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62c5553604cf9" /><Relationship Type="http://schemas.openxmlformats.org/officeDocument/2006/relationships/theme" Target="/ppt/slideMasters/theme/theme1.xml" Id="R7a1fb7f2988d43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862c5553604c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5936feb444d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1a213b9614d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4d830c043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bed36d199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b0e091c19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e2e8600cc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250a54b48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 BETA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BETA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 BETA FINANS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BETA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BETA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BETA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428 187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524 715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7 010 209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7 090 598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BETA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LISE KRAS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BETA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Andrew Smiths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a.lise.kras@gmail.com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987 705 639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 BETA FINANS AS</a:t>
            </a:r>
          </a:p>
        </p:txBody>
      </p:sp>
    </p:spTree>
  </p:cSld>
  <p:clrMapOvr>
    <a:masterClrMapping xmlns:a="http://schemas.openxmlformats.org/drawingml/2006/main"/>
  </p:clrMapOvr>
</p:sld>
</file>