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eacaf5642946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b486f7fd1a404f"/>
  </p:sldMasterIdLst>
  <p:sldIdLst>
    <p:sldId xmlns:r="http://schemas.openxmlformats.org/officeDocument/2006/relationships" id="256" r:id="R4be5d8b6475748f9"/>
    <p:sldId xmlns:r="http://schemas.openxmlformats.org/officeDocument/2006/relationships" id="257" r:id="R7ceb047a370b46e5"/>
    <p:sldId xmlns:r="http://schemas.openxmlformats.org/officeDocument/2006/relationships" id="258" r:id="Re841d9ed981542c8"/>
    <p:sldId xmlns:r="http://schemas.openxmlformats.org/officeDocument/2006/relationships" id="259" r:id="R87a512a9992f47be"/>
    <p:sldId xmlns:r="http://schemas.openxmlformats.org/officeDocument/2006/relationships" id="260" r:id="Ra66e9fc9ecea4303"/>
    <p:sldId xmlns:r="http://schemas.openxmlformats.org/officeDocument/2006/relationships" id="261" r:id="R05c184cefbc7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486f7fd1a404f" /><Relationship Type="http://schemas.openxmlformats.org/officeDocument/2006/relationships/slide" Target="/ppt/slides/slide1.xml" Id="R4be5d8b6475748f9" /><Relationship Type="http://schemas.openxmlformats.org/officeDocument/2006/relationships/slide" Target="/ppt/slides/slide2.xml" Id="R7ceb047a370b46e5" /><Relationship Type="http://schemas.openxmlformats.org/officeDocument/2006/relationships/slide" Target="/ppt/slides/slide3.xml" Id="Re841d9ed981542c8" /><Relationship Type="http://schemas.openxmlformats.org/officeDocument/2006/relationships/slide" Target="/ppt/slides/slide4.xml" Id="R87a512a9992f47be" /><Relationship Type="http://schemas.openxmlformats.org/officeDocument/2006/relationships/slide" Target="/ppt/slides/slide5.xml" Id="Ra66e9fc9ecea4303" /><Relationship Type="http://schemas.openxmlformats.org/officeDocument/2006/relationships/slide" Target="/ppt/slides/slide6.xml" Id="R05c184cefbc7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a37d97eaa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10de6c78448f0" /><Relationship Type="http://schemas.openxmlformats.org/officeDocument/2006/relationships/theme" Target="/ppt/slideMasters/theme/theme1.xml" Id="Rbd1105b3bb2b4a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d10de6c78448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928a6571d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59990438d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e55dacf3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de7a89f90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e635134b741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3dee1f571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HØYDALSNES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HØYDALSNES INVEST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JAN HØYDALSNES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987 707 119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HØYDALSNES INVEST AS</a:t>
            </a:r>
          </a:p>
        </p:txBody>
      </p:sp>
    </p:spTree>
  </p:cSld>
  <p:clrMapOvr>
    <a:masterClrMapping xmlns:a="http://schemas.openxmlformats.org/drawingml/2006/main"/>
  </p:clrMapOvr>
</p:sld>
</file>