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e9bf51ae14a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81610e3e6d460b"/>
  </p:sldMasterIdLst>
  <p:sldIdLst>
    <p:sldId xmlns:r="http://schemas.openxmlformats.org/officeDocument/2006/relationships" id="256" r:id="R5d82824616dd4f4d"/>
    <p:sldId xmlns:r="http://schemas.openxmlformats.org/officeDocument/2006/relationships" id="257" r:id="R6e29dc0cffc24121"/>
    <p:sldId xmlns:r="http://schemas.openxmlformats.org/officeDocument/2006/relationships" id="258" r:id="R48ffeb9f69134ef5"/>
    <p:sldId xmlns:r="http://schemas.openxmlformats.org/officeDocument/2006/relationships" id="259" r:id="R057ed7e1f3104e40"/>
    <p:sldId xmlns:r="http://schemas.openxmlformats.org/officeDocument/2006/relationships" id="260" r:id="R8b7b753ad083469a"/>
    <p:sldId xmlns:r="http://schemas.openxmlformats.org/officeDocument/2006/relationships" id="261" r:id="Rdda96e11f7a54990"/>
    <p:sldId xmlns:r="http://schemas.openxmlformats.org/officeDocument/2006/relationships" id="262" r:id="R933f4481a9df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1610e3e6d460b" /><Relationship Type="http://schemas.openxmlformats.org/officeDocument/2006/relationships/slide" Target="/ppt/slides/slide1.xml" Id="R5d82824616dd4f4d" /><Relationship Type="http://schemas.openxmlformats.org/officeDocument/2006/relationships/slide" Target="/ppt/slides/slide2.xml" Id="R6e29dc0cffc24121" /><Relationship Type="http://schemas.openxmlformats.org/officeDocument/2006/relationships/slide" Target="/ppt/slides/slide3.xml" Id="R48ffeb9f69134ef5" /><Relationship Type="http://schemas.openxmlformats.org/officeDocument/2006/relationships/slide" Target="/ppt/slides/slide4.xml" Id="R057ed7e1f3104e40" /><Relationship Type="http://schemas.openxmlformats.org/officeDocument/2006/relationships/slide" Target="/ppt/slides/slide5.xml" Id="R8b7b753ad083469a" /><Relationship Type="http://schemas.openxmlformats.org/officeDocument/2006/relationships/slide" Target="/ppt/slides/slide6.xml" Id="Rdda96e11f7a54990" /><Relationship Type="http://schemas.openxmlformats.org/officeDocument/2006/relationships/slide" Target="/ppt/slides/slide7.xml" Id="R933f4481a9df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09d7bed9a4b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6ef5ca345481a" /><Relationship Type="http://schemas.openxmlformats.org/officeDocument/2006/relationships/theme" Target="/ppt/slideMasters/theme/theme1.xml" Id="R0713c620428b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c6ef5ca34548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dd531a7ee46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d5375c66c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cbc67dc09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678b38a45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41160486841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807161cb844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83ccc5a8843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REIME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REIME MASKIN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12 608 442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−351 355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3 288 691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REIME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Risavegen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45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nils@reimemaskin.no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987 709 111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REIME MASKIN AS</a:t>
            </a:r>
          </a:p>
        </p:txBody>
      </p:sp>
    </p:spTree>
  </p:cSld>
  <p:clrMapOvr>
    <a:masterClrMapping xmlns:a="http://schemas.openxmlformats.org/drawingml/2006/main"/>
  </p:clrMapOvr>
</p:sld>
</file>