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af97aaca514b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0a1bca4372410c"/>
  </p:sldMasterIdLst>
  <p:sldIdLst>
    <p:sldId xmlns:r="http://schemas.openxmlformats.org/officeDocument/2006/relationships" id="256" r:id="Rf42e77c875d14a67"/>
    <p:sldId xmlns:r="http://schemas.openxmlformats.org/officeDocument/2006/relationships" id="257" r:id="R45e26db19db044b9"/>
    <p:sldId xmlns:r="http://schemas.openxmlformats.org/officeDocument/2006/relationships" id="258" r:id="R5efc1298b5014a25"/>
    <p:sldId xmlns:r="http://schemas.openxmlformats.org/officeDocument/2006/relationships" id="259" r:id="R003e936624f74d6f"/>
    <p:sldId xmlns:r="http://schemas.openxmlformats.org/officeDocument/2006/relationships" id="260" r:id="R741af843d6274e73"/>
    <p:sldId xmlns:r="http://schemas.openxmlformats.org/officeDocument/2006/relationships" id="261" r:id="R10ede3d2eff94f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0a1bca4372410c" /><Relationship Type="http://schemas.openxmlformats.org/officeDocument/2006/relationships/slide" Target="/ppt/slides/slide1.xml" Id="Rf42e77c875d14a67" /><Relationship Type="http://schemas.openxmlformats.org/officeDocument/2006/relationships/slide" Target="/ppt/slides/slide2.xml" Id="R45e26db19db044b9" /><Relationship Type="http://schemas.openxmlformats.org/officeDocument/2006/relationships/slide" Target="/ppt/slides/slide3.xml" Id="R5efc1298b5014a25" /><Relationship Type="http://schemas.openxmlformats.org/officeDocument/2006/relationships/slide" Target="/ppt/slides/slide4.xml" Id="R003e936624f74d6f" /><Relationship Type="http://schemas.openxmlformats.org/officeDocument/2006/relationships/slide" Target="/ppt/slides/slide5.xml" Id="R741af843d6274e73" /><Relationship Type="http://schemas.openxmlformats.org/officeDocument/2006/relationships/slide" Target="/ppt/slides/slide6.xml" Id="R10ede3d2eff94f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d09bafa6d045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c0a39bf434d9a" /><Relationship Type="http://schemas.openxmlformats.org/officeDocument/2006/relationships/theme" Target="/ppt/slideMasters/theme/theme1.xml" Id="R372d7c1558c849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8c0a39bf434d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dc847f1354a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81874cd7b47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dc2679e844e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8ebeb0ac549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a23c59edc45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d6f5fe61e41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ADVOKATFIRMAET LYNGTVEIT &amp; CO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LYNGTVEIT &amp; CO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LYNGTVEIT &amp; CO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LYNGTVEIT &amp; CO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LYNGTVEIT &amp; CO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LYNGTVEIT &amp; CO DA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Universitetsgata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79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lyngtveit@lyha.no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www.lyha.no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987 729 457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LYNGTVEIT &amp; CO DA</a:t>
            </a:r>
          </a:p>
        </p:txBody>
      </p:sp>
    </p:spTree>
  </p:cSld>
  <p:clrMapOvr>
    <a:masterClrMapping xmlns:a="http://schemas.openxmlformats.org/drawingml/2006/main"/>
  </p:clrMapOvr>
</p:sld>
</file>