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2f09fe05c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df288f80043bf"/>
  </p:sldMasterIdLst>
  <p:sldIdLst>
    <p:sldId xmlns:r="http://schemas.openxmlformats.org/officeDocument/2006/relationships" id="256" r:id="R47ee191f3a3d4bd1"/>
    <p:sldId xmlns:r="http://schemas.openxmlformats.org/officeDocument/2006/relationships" id="257" r:id="Rb47fc7c2a60f4820"/>
    <p:sldId xmlns:r="http://schemas.openxmlformats.org/officeDocument/2006/relationships" id="258" r:id="R46d03a3da9b14bf2"/>
    <p:sldId xmlns:r="http://schemas.openxmlformats.org/officeDocument/2006/relationships" id="259" r:id="R6d736ba86abc49bc"/>
    <p:sldId xmlns:r="http://schemas.openxmlformats.org/officeDocument/2006/relationships" id="260" r:id="R0f4c73a353994085"/>
    <p:sldId xmlns:r="http://schemas.openxmlformats.org/officeDocument/2006/relationships" id="261" r:id="R41f735b62d19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df288f80043bf" /><Relationship Type="http://schemas.openxmlformats.org/officeDocument/2006/relationships/slide" Target="/ppt/slides/slide1.xml" Id="R47ee191f3a3d4bd1" /><Relationship Type="http://schemas.openxmlformats.org/officeDocument/2006/relationships/slide" Target="/ppt/slides/slide2.xml" Id="Rb47fc7c2a60f4820" /><Relationship Type="http://schemas.openxmlformats.org/officeDocument/2006/relationships/slide" Target="/ppt/slides/slide3.xml" Id="R46d03a3da9b14bf2" /><Relationship Type="http://schemas.openxmlformats.org/officeDocument/2006/relationships/slide" Target="/ppt/slides/slide4.xml" Id="R6d736ba86abc49bc" /><Relationship Type="http://schemas.openxmlformats.org/officeDocument/2006/relationships/slide" Target="/ppt/slides/slide5.xml" Id="R0f4c73a353994085" /><Relationship Type="http://schemas.openxmlformats.org/officeDocument/2006/relationships/slide" Target="/ppt/slides/slide6.xml" Id="R41f735b62d19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11416aacf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a57653aca4691" /><Relationship Type="http://schemas.openxmlformats.org/officeDocument/2006/relationships/theme" Target="/ppt/slideMasters/theme/theme1.xml" Id="R336551686e0e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a57653aca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e765ae01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c87ff477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f5513c7f8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8596e0bc8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d62614ac6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43281c163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LYNGTVEIT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LYNGTVEIT &amp; CO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975 906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79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lyngtveit@lyha.no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