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ba037a593f49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82456e13034816"/>
  </p:sldMasterIdLst>
  <p:sldIdLst>
    <p:sldId xmlns:r="http://schemas.openxmlformats.org/officeDocument/2006/relationships" id="256" r:id="Rb2f609b8891b40fe"/>
    <p:sldId xmlns:r="http://schemas.openxmlformats.org/officeDocument/2006/relationships" id="257" r:id="R9d5e9fecadee43b1"/>
    <p:sldId xmlns:r="http://schemas.openxmlformats.org/officeDocument/2006/relationships" id="258" r:id="Rf2808e71efd3479a"/>
    <p:sldId xmlns:r="http://schemas.openxmlformats.org/officeDocument/2006/relationships" id="259" r:id="R2356b4135d0e4fba"/>
    <p:sldId xmlns:r="http://schemas.openxmlformats.org/officeDocument/2006/relationships" id="260" r:id="R680c630b07dc4d22"/>
    <p:sldId xmlns:r="http://schemas.openxmlformats.org/officeDocument/2006/relationships" id="261" r:id="R4ac0af849234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2456e13034816" /><Relationship Type="http://schemas.openxmlformats.org/officeDocument/2006/relationships/slide" Target="/ppt/slides/slide1.xml" Id="Rb2f609b8891b40fe" /><Relationship Type="http://schemas.openxmlformats.org/officeDocument/2006/relationships/slide" Target="/ppt/slides/slide2.xml" Id="R9d5e9fecadee43b1" /><Relationship Type="http://schemas.openxmlformats.org/officeDocument/2006/relationships/slide" Target="/ppt/slides/slide3.xml" Id="Rf2808e71efd3479a" /><Relationship Type="http://schemas.openxmlformats.org/officeDocument/2006/relationships/slide" Target="/ppt/slides/slide4.xml" Id="R2356b4135d0e4fba" /><Relationship Type="http://schemas.openxmlformats.org/officeDocument/2006/relationships/slide" Target="/ppt/slides/slide5.xml" Id="R680c630b07dc4d22" /><Relationship Type="http://schemas.openxmlformats.org/officeDocument/2006/relationships/slide" Target="/ppt/slides/slide6.xml" Id="R4ac0af849234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8c33caf2642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d7c768c174660" /><Relationship Type="http://schemas.openxmlformats.org/officeDocument/2006/relationships/theme" Target="/ppt/slideMasters/theme/theme1.xml" Id="Rfc293560b87a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d7c768c17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c2802522140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00861718a4a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6505ba40d43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e1aff7a5749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8d904582e4b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241ed076745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 NORDIC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BRUBAK JAN THORE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ROLLUM PER CHRISTIAN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MYHRVANG HEIDI C LARSEN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987 735 546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 NORDIC AS</a:t>
            </a:r>
          </a:p>
        </p:txBody>
      </p:sp>
    </p:spTree>
  </p:cSld>
  <p:clrMapOvr>
    <a:masterClrMapping xmlns:a="http://schemas.openxmlformats.org/drawingml/2006/main"/>
  </p:clrMapOvr>
</p:sld>
</file>