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2e434045f14e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cc535d4cf4cdf"/>
  </p:sldMasterIdLst>
  <p:sldIdLst>
    <p:sldId xmlns:r="http://schemas.openxmlformats.org/officeDocument/2006/relationships" id="256" r:id="R0a007b14776448c1"/>
    <p:sldId xmlns:r="http://schemas.openxmlformats.org/officeDocument/2006/relationships" id="257" r:id="R2c83b2db26a24dc7"/>
    <p:sldId xmlns:r="http://schemas.openxmlformats.org/officeDocument/2006/relationships" id="258" r:id="Rf498bc217f054dac"/>
    <p:sldId xmlns:r="http://schemas.openxmlformats.org/officeDocument/2006/relationships" id="259" r:id="R156b557453974557"/>
    <p:sldId xmlns:r="http://schemas.openxmlformats.org/officeDocument/2006/relationships" id="260" r:id="R0df45e26432148cd"/>
    <p:sldId xmlns:r="http://schemas.openxmlformats.org/officeDocument/2006/relationships" id="261" r:id="R5f3083fa80db4b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cc535d4cf4cdf" /><Relationship Type="http://schemas.openxmlformats.org/officeDocument/2006/relationships/slide" Target="/ppt/slides/slide1.xml" Id="R0a007b14776448c1" /><Relationship Type="http://schemas.openxmlformats.org/officeDocument/2006/relationships/slide" Target="/ppt/slides/slide2.xml" Id="R2c83b2db26a24dc7" /><Relationship Type="http://schemas.openxmlformats.org/officeDocument/2006/relationships/slide" Target="/ppt/slides/slide3.xml" Id="Rf498bc217f054dac" /><Relationship Type="http://schemas.openxmlformats.org/officeDocument/2006/relationships/slide" Target="/ppt/slides/slide4.xml" Id="R156b557453974557" /><Relationship Type="http://schemas.openxmlformats.org/officeDocument/2006/relationships/slide" Target="/ppt/slides/slide5.xml" Id="R0df45e26432148cd" /><Relationship Type="http://schemas.openxmlformats.org/officeDocument/2006/relationships/slide" Target="/ppt/slides/slide6.xml" Id="R5f3083fa80db4b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7aeacb2034f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1c25481b6425b" /><Relationship Type="http://schemas.openxmlformats.org/officeDocument/2006/relationships/theme" Target="/ppt/slideMasters/theme/theme1.xml" Id="R388d4139ea2c48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1c25481b6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d9c9454d246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5215ecd8c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3ee2dc6f9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bd2649347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c1714bbb544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d11b8dcf5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HJH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HJH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HJH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HJH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HJH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HJH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HARALD  –  73,5 %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HANS JØRGEN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HJH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987 735 554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HJH TRANSPORT AS</a:t>
            </a:r>
          </a:p>
        </p:txBody>
      </p:sp>
    </p:spTree>
  </p:cSld>
  <p:clrMapOvr>
    <a:masterClrMapping xmlns:a="http://schemas.openxmlformats.org/drawingml/2006/main"/>
  </p:clrMapOvr>
</p:sld>
</file>