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c04fca55a9b4e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72ef6df88d4926"/>
  </p:sldMasterIdLst>
  <p:sldIdLst>
    <p:sldId xmlns:r="http://schemas.openxmlformats.org/officeDocument/2006/relationships" id="256" r:id="R7c7986c0214a4414"/>
    <p:sldId xmlns:r="http://schemas.openxmlformats.org/officeDocument/2006/relationships" id="257" r:id="Rf37582caf841456f"/>
    <p:sldId xmlns:r="http://schemas.openxmlformats.org/officeDocument/2006/relationships" id="258" r:id="R49ade00961384683"/>
    <p:sldId xmlns:r="http://schemas.openxmlformats.org/officeDocument/2006/relationships" id="259" r:id="R6065ee841e1f472d"/>
    <p:sldId xmlns:r="http://schemas.openxmlformats.org/officeDocument/2006/relationships" id="260" r:id="Ra324e434461e4c70"/>
    <p:sldId xmlns:r="http://schemas.openxmlformats.org/officeDocument/2006/relationships" id="261" r:id="R9fbd66cbc76c45d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72ef6df88d4926" /><Relationship Type="http://schemas.openxmlformats.org/officeDocument/2006/relationships/slide" Target="/ppt/slides/slide1.xml" Id="R7c7986c0214a4414" /><Relationship Type="http://schemas.openxmlformats.org/officeDocument/2006/relationships/slide" Target="/ppt/slides/slide2.xml" Id="Rf37582caf841456f" /><Relationship Type="http://schemas.openxmlformats.org/officeDocument/2006/relationships/slide" Target="/ppt/slides/slide3.xml" Id="R49ade00961384683" /><Relationship Type="http://schemas.openxmlformats.org/officeDocument/2006/relationships/slide" Target="/ppt/slides/slide4.xml" Id="R6065ee841e1f472d" /><Relationship Type="http://schemas.openxmlformats.org/officeDocument/2006/relationships/slide" Target="/ppt/slides/slide5.xml" Id="Ra324e434461e4c70" /><Relationship Type="http://schemas.openxmlformats.org/officeDocument/2006/relationships/slide" Target="/ppt/slides/slide6.xml" Id="R9fbd66cbc76c45d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4448f6810f40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2a528e067e46be" /><Relationship Type="http://schemas.openxmlformats.org/officeDocument/2006/relationships/theme" Target="/ppt/slideMasters/theme/theme1.xml" Id="Rc3753c93d9674e1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2a528e067e46b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8c497e117340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623ff16d22442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3bb899b49149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d17446446a49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487bfeafb0403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5fa2fc023c4e6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NOA NÆR OMSORG ARBEID ØSTFOLD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NOA NÆR OMSORG ARBEID ØSTFOLD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NOA NÆR OMSORG ARBEID ØSTFOLD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NOA NÆR OMSORG ARBEID ØSTFOLD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NOA NÆR OMSORG ARBEID ØSTFOLD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NOA NÆR OMSORG ARBEID ØSTFOLD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NOA NÆR OMSORG ARBEID HOLDING AS  –  60,0 %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BLEKKEN GAUTE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HAUGAN RUNE  –  20,0 %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NOA NÆR OMSORG ARBEID ØSTFOLD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987 744 049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NOA NÆR OMSORG ARBEID ØSTFOLD AS</a:t>
            </a:r>
          </a:p>
        </p:txBody>
      </p:sp>
    </p:spTree>
  </p:cSld>
  <p:clrMapOvr>
    <a:masterClrMapping xmlns:a="http://schemas.openxmlformats.org/drawingml/2006/main"/>
  </p:clrMapOvr>
</p:sld>
</file>