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b516cf73384c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970f30808e433d"/>
  </p:sldMasterIdLst>
  <p:sldIdLst>
    <p:sldId xmlns:r="http://schemas.openxmlformats.org/officeDocument/2006/relationships" id="256" r:id="R54e390a0aa434b81"/>
    <p:sldId xmlns:r="http://schemas.openxmlformats.org/officeDocument/2006/relationships" id="257" r:id="R571958985fe7442e"/>
    <p:sldId xmlns:r="http://schemas.openxmlformats.org/officeDocument/2006/relationships" id="258" r:id="Re3f8cb7bf9df453c"/>
    <p:sldId xmlns:r="http://schemas.openxmlformats.org/officeDocument/2006/relationships" id="259" r:id="R1948485f9c2b4d5e"/>
    <p:sldId xmlns:r="http://schemas.openxmlformats.org/officeDocument/2006/relationships" id="260" r:id="R5e597d994367410b"/>
    <p:sldId xmlns:r="http://schemas.openxmlformats.org/officeDocument/2006/relationships" id="261" r:id="R7265edb61d9542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70f30808e433d" /><Relationship Type="http://schemas.openxmlformats.org/officeDocument/2006/relationships/slide" Target="/ppt/slides/slide1.xml" Id="R54e390a0aa434b81" /><Relationship Type="http://schemas.openxmlformats.org/officeDocument/2006/relationships/slide" Target="/ppt/slides/slide2.xml" Id="R571958985fe7442e" /><Relationship Type="http://schemas.openxmlformats.org/officeDocument/2006/relationships/slide" Target="/ppt/slides/slide3.xml" Id="Re3f8cb7bf9df453c" /><Relationship Type="http://schemas.openxmlformats.org/officeDocument/2006/relationships/slide" Target="/ppt/slides/slide4.xml" Id="R1948485f9c2b4d5e" /><Relationship Type="http://schemas.openxmlformats.org/officeDocument/2006/relationships/slide" Target="/ppt/slides/slide5.xml" Id="R5e597d994367410b" /><Relationship Type="http://schemas.openxmlformats.org/officeDocument/2006/relationships/slide" Target="/ppt/slides/slide6.xml" Id="R7265edb61d9542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a00a06dfe4f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80dacfd184ccd" /><Relationship Type="http://schemas.openxmlformats.org/officeDocument/2006/relationships/theme" Target="/ppt/slideMasters/theme/theme1.xml" Id="Rb357ca764e1342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680dacfd184c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ce35cb01e44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e5709b55b4c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4eb54623a4f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c0abe08234a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588d713b04f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45d612f0e45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987 753 579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