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e73f5fcd3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70f82b98a444f"/>
  </p:sldMasterIdLst>
  <p:sldIdLst>
    <p:sldId xmlns:r="http://schemas.openxmlformats.org/officeDocument/2006/relationships" id="256" r:id="Rd1abb3f1c01e4c12"/>
    <p:sldId xmlns:r="http://schemas.openxmlformats.org/officeDocument/2006/relationships" id="257" r:id="Rce5643fdb9604df8"/>
    <p:sldId xmlns:r="http://schemas.openxmlformats.org/officeDocument/2006/relationships" id="258" r:id="Rc3010003d3fd4415"/>
    <p:sldId xmlns:r="http://schemas.openxmlformats.org/officeDocument/2006/relationships" id="259" r:id="Re29371029a754366"/>
    <p:sldId xmlns:r="http://schemas.openxmlformats.org/officeDocument/2006/relationships" id="260" r:id="Rc49173926fde48b2"/>
    <p:sldId xmlns:r="http://schemas.openxmlformats.org/officeDocument/2006/relationships" id="261" r:id="R9540ced02a434d5b"/>
    <p:sldId xmlns:r="http://schemas.openxmlformats.org/officeDocument/2006/relationships" id="262" r:id="R4dde9639539e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70f82b98a444f" /><Relationship Type="http://schemas.openxmlformats.org/officeDocument/2006/relationships/slide" Target="/ppt/slides/slide1.xml" Id="Rd1abb3f1c01e4c12" /><Relationship Type="http://schemas.openxmlformats.org/officeDocument/2006/relationships/slide" Target="/ppt/slides/slide2.xml" Id="Rce5643fdb9604df8" /><Relationship Type="http://schemas.openxmlformats.org/officeDocument/2006/relationships/slide" Target="/ppt/slides/slide3.xml" Id="Rc3010003d3fd4415" /><Relationship Type="http://schemas.openxmlformats.org/officeDocument/2006/relationships/slide" Target="/ppt/slides/slide4.xml" Id="Re29371029a754366" /><Relationship Type="http://schemas.openxmlformats.org/officeDocument/2006/relationships/slide" Target="/ppt/slides/slide5.xml" Id="Rc49173926fde48b2" /><Relationship Type="http://schemas.openxmlformats.org/officeDocument/2006/relationships/slide" Target="/ppt/slides/slide6.xml" Id="R9540ced02a434d5b" /><Relationship Type="http://schemas.openxmlformats.org/officeDocument/2006/relationships/slide" Target="/ppt/slides/slide7.xml" Id="R4dde9639539e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33aadf98c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c22819224360" /><Relationship Type="http://schemas.openxmlformats.org/officeDocument/2006/relationships/theme" Target="/ppt/slideMasters/theme/theme1.xml" Id="R7ae319f4daba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58c228192243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843245f1f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0ea3ccb8645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50f2259b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f79ae2361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1b0198d814a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4819b580a4c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f20c1c5f4d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OLEDA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7 444 228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77 270 078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AB-INVEST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 Huser,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987 754 621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OLEDA AS</a:t>
            </a:r>
          </a:p>
        </p:txBody>
      </p:sp>
    </p:spTree>
  </p:cSld>
  <p:clrMapOvr>
    <a:masterClrMapping xmlns:a="http://schemas.openxmlformats.org/drawingml/2006/main"/>
  </p:clrMapOvr>
</p:sld>
</file>