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6c6cca38a024d1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362854fe1b540da"/>
  </p:sldMasterIdLst>
  <p:sldIdLst>
    <p:sldId xmlns:r="http://schemas.openxmlformats.org/officeDocument/2006/relationships" id="256" r:id="R58f43036ea8a49f0"/>
    <p:sldId xmlns:r="http://schemas.openxmlformats.org/officeDocument/2006/relationships" id="257" r:id="R0c3df70c6a34453c"/>
    <p:sldId xmlns:r="http://schemas.openxmlformats.org/officeDocument/2006/relationships" id="258" r:id="Rd3186fc3421b4ce3"/>
    <p:sldId xmlns:r="http://schemas.openxmlformats.org/officeDocument/2006/relationships" id="259" r:id="R45fb926824b44a6c"/>
    <p:sldId xmlns:r="http://schemas.openxmlformats.org/officeDocument/2006/relationships" id="260" r:id="Ra1c69dec7c9a4810"/>
    <p:sldId xmlns:r="http://schemas.openxmlformats.org/officeDocument/2006/relationships" id="261" r:id="Rbbb05c3c7e764dc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62854fe1b540da" /><Relationship Type="http://schemas.openxmlformats.org/officeDocument/2006/relationships/slide" Target="/ppt/slides/slide1.xml" Id="R58f43036ea8a49f0" /><Relationship Type="http://schemas.openxmlformats.org/officeDocument/2006/relationships/slide" Target="/ppt/slides/slide2.xml" Id="R0c3df70c6a34453c" /><Relationship Type="http://schemas.openxmlformats.org/officeDocument/2006/relationships/slide" Target="/ppt/slides/slide3.xml" Id="Rd3186fc3421b4ce3" /><Relationship Type="http://schemas.openxmlformats.org/officeDocument/2006/relationships/slide" Target="/ppt/slides/slide4.xml" Id="R45fb926824b44a6c" /><Relationship Type="http://schemas.openxmlformats.org/officeDocument/2006/relationships/slide" Target="/ppt/slides/slide5.xml" Id="Ra1c69dec7c9a4810" /><Relationship Type="http://schemas.openxmlformats.org/officeDocument/2006/relationships/slide" Target="/ppt/slides/slide6.xml" Id="Rbbb05c3c7e764dc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770f602c1b6491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2e49dc0ed24b50" /><Relationship Type="http://schemas.openxmlformats.org/officeDocument/2006/relationships/theme" Target="/ppt/slideMasters/theme/theme1.xml" Id="R0d072f0766fa416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e2e49dc0ed24b5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50796f93eb489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72c1b6a294451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047af9c9f44dc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e4df8d2038499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aa3fff9d4842c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502ba23c5f418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TL TEKNIKK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TL TEKNIKK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 TEKNIKK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TL TEKNIKK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TL TEKNIKK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TL TEKNIKK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LØVIK ALBERT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TØRHAUG TERJE JOSTEIN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TL TEKNIKK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987 763 264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TL TEKNIKK AS</a:t>
            </a:r>
          </a:p>
        </p:txBody>
      </p:sp>
    </p:spTree>
  </p:cSld>
  <p:clrMapOvr>
    <a:masterClrMapping xmlns:a="http://schemas.openxmlformats.org/drawingml/2006/main"/>
  </p:clrMapOvr>
</p:sld>
</file>