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e4b430c5d4c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268c4904ee4e43"/>
  </p:sldMasterIdLst>
  <p:sldIdLst>
    <p:sldId xmlns:r="http://schemas.openxmlformats.org/officeDocument/2006/relationships" id="256" r:id="R608499ceb2484691"/>
    <p:sldId xmlns:r="http://schemas.openxmlformats.org/officeDocument/2006/relationships" id="257" r:id="Rcd546c4bda0e4c6f"/>
    <p:sldId xmlns:r="http://schemas.openxmlformats.org/officeDocument/2006/relationships" id="258" r:id="R74680024541545c1"/>
    <p:sldId xmlns:r="http://schemas.openxmlformats.org/officeDocument/2006/relationships" id="259" r:id="Rd741b3d8411443bc"/>
    <p:sldId xmlns:r="http://schemas.openxmlformats.org/officeDocument/2006/relationships" id="260" r:id="R8d5a5ba611654433"/>
    <p:sldId xmlns:r="http://schemas.openxmlformats.org/officeDocument/2006/relationships" id="261" r:id="R8164c3d69a6e42e6"/>
    <p:sldId xmlns:r="http://schemas.openxmlformats.org/officeDocument/2006/relationships" id="262" r:id="R2caea861b2a343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68c4904ee4e43" /><Relationship Type="http://schemas.openxmlformats.org/officeDocument/2006/relationships/slide" Target="/ppt/slides/slide1.xml" Id="R608499ceb2484691" /><Relationship Type="http://schemas.openxmlformats.org/officeDocument/2006/relationships/slide" Target="/ppt/slides/slide2.xml" Id="Rcd546c4bda0e4c6f" /><Relationship Type="http://schemas.openxmlformats.org/officeDocument/2006/relationships/slide" Target="/ppt/slides/slide3.xml" Id="R74680024541545c1" /><Relationship Type="http://schemas.openxmlformats.org/officeDocument/2006/relationships/slide" Target="/ppt/slides/slide4.xml" Id="Rd741b3d8411443bc" /><Relationship Type="http://schemas.openxmlformats.org/officeDocument/2006/relationships/slide" Target="/ppt/slides/slide5.xml" Id="R8d5a5ba611654433" /><Relationship Type="http://schemas.openxmlformats.org/officeDocument/2006/relationships/slide" Target="/ppt/slides/slide6.xml" Id="R8164c3d69a6e42e6" /><Relationship Type="http://schemas.openxmlformats.org/officeDocument/2006/relationships/slide" Target="/ppt/slides/slide7.xml" Id="R2caea861b2a343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d7745ce0e48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0607caba8408e" /><Relationship Type="http://schemas.openxmlformats.org/officeDocument/2006/relationships/theme" Target="/ppt/slideMasters/theme/theme1.xml" Id="R98de84db72b94f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0607caba840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7d1ece6d34f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d7ef8d297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5142846b7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1c8cd2ece48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c5fd8cc33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3a72177ea42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d49ce47ac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BUSINESS PARTNER 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BUSINESS PARTNER PLUSS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12 096 487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1 165 999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SAVI AS  –  14,6 %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nina.pettersen@aktivapluss.no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987 770 384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