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796212cc47b4bd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8b0a8faa90f446d"/>
  </p:sldMasterIdLst>
  <p:sldIdLst>
    <p:sldId xmlns:r="http://schemas.openxmlformats.org/officeDocument/2006/relationships" id="256" r:id="R7ee09016358e4f58"/>
    <p:sldId xmlns:r="http://schemas.openxmlformats.org/officeDocument/2006/relationships" id="257" r:id="R29ed9acbe30245ad"/>
    <p:sldId xmlns:r="http://schemas.openxmlformats.org/officeDocument/2006/relationships" id="258" r:id="Reab9b4b62e5e4084"/>
    <p:sldId xmlns:r="http://schemas.openxmlformats.org/officeDocument/2006/relationships" id="259" r:id="R2dbda8e6ce594544"/>
    <p:sldId xmlns:r="http://schemas.openxmlformats.org/officeDocument/2006/relationships" id="260" r:id="Ra9c1787a5ce74138"/>
    <p:sldId xmlns:r="http://schemas.openxmlformats.org/officeDocument/2006/relationships" id="261" r:id="R0a76d214dcbc4f9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b0a8faa90f446d" /><Relationship Type="http://schemas.openxmlformats.org/officeDocument/2006/relationships/slide" Target="/ppt/slides/slide1.xml" Id="R7ee09016358e4f58" /><Relationship Type="http://schemas.openxmlformats.org/officeDocument/2006/relationships/slide" Target="/ppt/slides/slide2.xml" Id="R29ed9acbe30245ad" /><Relationship Type="http://schemas.openxmlformats.org/officeDocument/2006/relationships/slide" Target="/ppt/slides/slide3.xml" Id="Reab9b4b62e5e4084" /><Relationship Type="http://schemas.openxmlformats.org/officeDocument/2006/relationships/slide" Target="/ppt/slides/slide4.xml" Id="R2dbda8e6ce594544" /><Relationship Type="http://schemas.openxmlformats.org/officeDocument/2006/relationships/slide" Target="/ppt/slides/slide5.xml" Id="Ra9c1787a5ce74138" /><Relationship Type="http://schemas.openxmlformats.org/officeDocument/2006/relationships/slide" Target="/ppt/slides/slide6.xml" Id="R0a76d214dcbc4f9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f8cadc84e54e9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a7e0e9fa0347e1" /><Relationship Type="http://schemas.openxmlformats.org/officeDocument/2006/relationships/theme" Target="/ppt/slideMasters/theme/theme1.xml" Id="Raa52644df5dd44c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3a7e0e9fa0347e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9d7ed4ea31486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b5a23bcf4d474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feaa1ae57440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b3c4aa8b8145c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f596aec15943f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66ce8e32c3443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EIENDOM &amp; ASSURANSE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EIENDOM &amp; ASSURANSE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EIENDOM &amp; ASSURANSE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EIENDOM &amp; ASSURANSE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EIENDOM &amp; ASSURANSE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EIENDOM &amp; ASSURANSE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ASSURANSE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EIENDOM &amp; ASSURANSE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987 788 607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EIENDOM &amp; ASSURANSE AS</a:t>
            </a:r>
          </a:p>
        </p:txBody>
      </p:sp>
    </p:spTree>
  </p:cSld>
  <p:clrMapOvr>
    <a:masterClrMapping xmlns:a="http://schemas.openxmlformats.org/drawingml/2006/main"/>
  </p:clrMapOvr>
</p:sld>
</file>