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7592b3a69e49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90d92b9f44c87"/>
  </p:sldMasterIdLst>
  <p:sldIdLst>
    <p:sldId xmlns:r="http://schemas.openxmlformats.org/officeDocument/2006/relationships" id="256" r:id="R60aef6ead4004793"/>
    <p:sldId xmlns:r="http://schemas.openxmlformats.org/officeDocument/2006/relationships" id="257" r:id="Re766e186764a4a50"/>
    <p:sldId xmlns:r="http://schemas.openxmlformats.org/officeDocument/2006/relationships" id="258" r:id="Rcb775998a40f4190"/>
    <p:sldId xmlns:r="http://schemas.openxmlformats.org/officeDocument/2006/relationships" id="259" r:id="R91850e4258d646fe"/>
    <p:sldId xmlns:r="http://schemas.openxmlformats.org/officeDocument/2006/relationships" id="260" r:id="R0b94b56fd1af49b7"/>
    <p:sldId xmlns:r="http://schemas.openxmlformats.org/officeDocument/2006/relationships" id="261" r:id="Raa54c3c3949e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90d92b9f44c87" /><Relationship Type="http://schemas.openxmlformats.org/officeDocument/2006/relationships/slide" Target="/ppt/slides/slide1.xml" Id="R60aef6ead4004793" /><Relationship Type="http://schemas.openxmlformats.org/officeDocument/2006/relationships/slide" Target="/ppt/slides/slide2.xml" Id="Re766e186764a4a50" /><Relationship Type="http://schemas.openxmlformats.org/officeDocument/2006/relationships/slide" Target="/ppt/slides/slide3.xml" Id="Rcb775998a40f4190" /><Relationship Type="http://schemas.openxmlformats.org/officeDocument/2006/relationships/slide" Target="/ppt/slides/slide4.xml" Id="R91850e4258d646fe" /><Relationship Type="http://schemas.openxmlformats.org/officeDocument/2006/relationships/slide" Target="/ppt/slides/slide5.xml" Id="R0b94b56fd1af49b7" /><Relationship Type="http://schemas.openxmlformats.org/officeDocument/2006/relationships/slide" Target="/ppt/slides/slide6.xml" Id="Raa54c3c3949e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7f78aaae34f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42a23656e4009" /><Relationship Type="http://schemas.openxmlformats.org/officeDocument/2006/relationships/theme" Target="/ppt/slideMasters/theme/theme1.xml" Id="Raf295ae2d4ea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42a23656e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2d7fcead0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7d6bc384844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7ac1558904e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40b53e306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1b0887c51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cdf0a2b8040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DEPRO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DEPRO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Vagles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987 794 607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DEPRO AS</a:t>
            </a:r>
          </a:p>
        </p:txBody>
      </p:sp>
    </p:spTree>
  </p:cSld>
  <p:clrMapOvr>
    <a:masterClrMapping xmlns:a="http://schemas.openxmlformats.org/drawingml/2006/main"/>
  </p:clrMapOvr>
</p:sld>
</file>