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28265579b7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b61ab765bf4109"/>
  </p:sldMasterIdLst>
  <p:sldIdLst>
    <p:sldId xmlns:r="http://schemas.openxmlformats.org/officeDocument/2006/relationships" id="256" r:id="Rb6c87d27806f401c"/>
    <p:sldId xmlns:r="http://schemas.openxmlformats.org/officeDocument/2006/relationships" id="257" r:id="R27ef5d205b1c454a"/>
    <p:sldId xmlns:r="http://schemas.openxmlformats.org/officeDocument/2006/relationships" id="258" r:id="R894a94a8926a49c1"/>
    <p:sldId xmlns:r="http://schemas.openxmlformats.org/officeDocument/2006/relationships" id="259" r:id="R47afd4e90ac94aa6"/>
    <p:sldId xmlns:r="http://schemas.openxmlformats.org/officeDocument/2006/relationships" id="260" r:id="R04024520eb4d45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61ab765bf4109" /><Relationship Type="http://schemas.openxmlformats.org/officeDocument/2006/relationships/slide" Target="/ppt/slides/slide1.xml" Id="Rb6c87d27806f401c" /><Relationship Type="http://schemas.openxmlformats.org/officeDocument/2006/relationships/slide" Target="/ppt/slides/slide2.xml" Id="R27ef5d205b1c454a" /><Relationship Type="http://schemas.openxmlformats.org/officeDocument/2006/relationships/slide" Target="/ppt/slides/slide3.xml" Id="R894a94a8926a49c1" /><Relationship Type="http://schemas.openxmlformats.org/officeDocument/2006/relationships/slide" Target="/ppt/slides/slide4.xml" Id="R47afd4e90ac94aa6" /><Relationship Type="http://schemas.openxmlformats.org/officeDocument/2006/relationships/slide" Target="/ppt/slides/slide5.xml" Id="R04024520eb4d45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b2a8a081334d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1fba3def46ba" /><Relationship Type="http://schemas.openxmlformats.org/officeDocument/2006/relationships/theme" Target="/ppt/slideMasters/theme/theme1.xml" Id="R3124572001e0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51fba3def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9072ede9e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11cf605ca45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7d1babe7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b05c49d27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98f11365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VAAGAN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VAAGAN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VAAGAN ble etablert [år] og holder til i Hellandsjøen.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VAAGAN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VAAGAN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VAAGAN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7206 Hellandsjøen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987 795 239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VAAGAN</a:t>
            </a:r>
          </a:p>
        </p:txBody>
      </p:sp>
    </p:spTree>
  </p:cSld>
  <p:clrMapOvr>
    <a:masterClrMapping xmlns:a="http://schemas.openxmlformats.org/drawingml/2006/main"/>
  </p:clrMapOvr>
</p:sld>
</file>