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3adacd56a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a9593214042e3"/>
  </p:sldMasterIdLst>
  <p:sldIdLst>
    <p:sldId xmlns:r="http://schemas.openxmlformats.org/officeDocument/2006/relationships" id="256" r:id="R00a426c737394185"/>
    <p:sldId xmlns:r="http://schemas.openxmlformats.org/officeDocument/2006/relationships" id="257" r:id="R433ad36f0bbe483f"/>
    <p:sldId xmlns:r="http://schemas.openxmlformats.org/officeDocument/2006/relationships" id="258" r:id="R8a6362f940454776"/>
    <p:sldId xmlns:r="http://schemas.openxmlformats.org/officeDocument/2006/relationships" id="259" r:id="Red318ce7e8ba4675"/>
    <p:sldId xmlns:r="http://schemas.openxmlformats.org/officeDocument/2006/relationships" id="260" r:id="Ra01bf9c5d5494fef"/>
    <p:sldId xmlns:r="http://schemas.openxmlformats.org/officeDocument/2006/relationships" id="261" r:id="R2231ef6fa1554d20"/>
    <p:sldId xmlns:r="http://schemas.openxmlformats.org/officeDocument/2006/relationships" id="262" r:id="R1d8b8ed958d1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a9593214042e3" /><Relationship Type="http://schemas.openxmlformats.org/officeDocument/2006/relationships/slide" Target="/ppt/slides/slide1.xml" Id="R00a426c737394185" /><Relationship Type="http://schemas.openxmlformats.org/officeDocument/2006/relationships/slide" Target="/ppt/slides/slide2.xml" Id="R433ad36f0bbe483f" /><Relationship Type="http://schemas.openxmlformats.org/officeDocument/2006/relationships/slide" Target="/ppt/slides/slide3.xml" Id="R8a6362f940454776" /><Relationship Type="http://schemas.openxmlformats.org/officeDocument/2006/relationships/slide" Target="/ppt/slides/slide4.xml" Id="Red318ce7e8ba4675" /><Relationship Type="http://schemas.openxmlformats.org/officeDocument/2006/relationships/slide" Target="/ppt/slides/slide5.xml" Id="Ra01bf9c5d5494fef" /><Relationship Type="http://schemas.openxmlformats.org/officeDocument/2006/relationships/slide" Target="/ppt/slides/slide6.xml" Id="R2231ef6fa1554d20" /><Relationship Type="http://schemas.openxmlformats.org/officeDocument/2006/relationships/slide" Target="/ppt/slides/slide7.xml" Id="R1d8b8ed958d1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4064c990d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a9d4888b4eb8" /><Relationship Type="http://schemas.openxmlformats.org/officeDocument/2006/relationships/theme" Target="/ppt/slideMasters/theme/theme1.xml" Id="R307b8a23daee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0a9d4888b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5dca4c7a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3e6dbe71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751f4009e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1df93be2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7b0901fb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a3d3ae03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6f12bf1f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BETONG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987 796 898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BETONG AS</a:t>
            </a:r>
          </a:p>
        </p:txBody>
      </p:sp>
    </p:spTree>
  </p:cSld>
  <p:clrMapOvr>
    <a:masterClrMapping xmlns:a="http://schemas.openxmlformats.org/drawingml/2006/main"/>
  </p:clrMapOvr>
</p:sld>
</file>