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b2a09276e642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8a2450255406f"/>
  </p:sldMasterIdLst>
  <p:sldIdLst>
    <p:sldId xmlns:r="http://schemas.openxmlformats.org/officeDocument/2006/relationships" id="256" r:id="R17a8b9d17c3545a2"/>
    <p:sldId xmlns:r="http://schemas.openxmlformats.org/officeDocument/2006/relationships" id="257" r:id="Rd9742d092ac34647"/>
    <p:sldId xmlns:r="http://schemas.openxmlformats.org/officeDocument/2006/relationships" id="258" r:id="R4e85f027e0864624"/>
    <p:sldId xmlns:r="http://schemas.openxmlformats.org/officeDocument/2006/relationships" id="259" r:id="R3f05482ae0324c08"/>
    <p:sldId xmlns:r="http://schemas.openxmlformats.org/officeDocument/2006/relationships" id="260" r:id="R70d7400d3fb24c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8a2450255406f" /><Relationship Type="http://schemas.openxmlformats.org/officeDocument/2006/relationships/slide" Target="/ppt/slides/slide1.xml" Id="R17a8b9d17c3545a2" /><Relationship Type="http://schemas.openxmlformats.org/officeDocument/2006/relationships/slide" Target="/ppt/slides/slide2.xml" Id="Rd9742d092ac34647" /><Relationship Type="http://schemas.openxmlformats.org/officeDocument/2006/relationships/slide" Target="/ppt/slides/slide3.xml" Id="R4e85f027e0864624" /><Relationship Type="http://schemas.openxmlformats.org/officeDocument/2006/relationships/slide" Target="/ppt/slides/slide4.xml" Id="R3f05482ae0324c08" /><Relationship Type="http://schemas.openxmlformats.org/officeDocument/2006/relationships/slide" Target="/ppt/slides/slide5.xml" Id="R70d7400d3fb24c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f60cc2391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f58eb22504c91" /><Relationship Type="http://schemas.openxmlformats.org/officeDocument/2006/relationships/theme" Target="/ppt/slideMasters/theme/theme1.xml" Id="R50afa771107542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bf58eb2250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156bbea7f47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bb7769e4c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cc6075f6340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38234be82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334186afc4d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T6PC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T6PC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T6PC ANS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T6PC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T6PC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T6PC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Tjeltavegen 459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t6pc@bhbore.no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987 801 549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T6PC ANS</a:t>
            </a:r>
          </a:p>
        </p:txBody>
      </p:sp>
    </p:spTree>
  </p:cSld>
  <p:clrMapOvr>
    <a:masterClrMapping xmlns:a="http://schemas.openxmlformats.org/drawingml/2006/main"/>
  </p:clrMapOvr>
</p:sld>
</file>