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4cf72937ec4c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800682ffa74eaf"/>
  </p:sldMasterIdLst>
  <p:sldIdLst>
    <p:sldId xmlns:r="http://schemas.openxmlformats.org/officeDocument/2006/relationships" id="256" r:id="Rf719bce5208445ca"/>
    <p:sldId xmlns:r="http://schemas.openxmlformats.org/officeDocument/2006/relationships" id="257" r:id="Ra004941731b64cb0"/>
    <p:sldId xmlns:r="http://schemas.openxmlformats.org/officeDocument/2006/relationships" id="258" r:id="R3e2639658a0b45c2"/>
    <p:sldId xmlns:r="http://schemas.openxmlformats.org/officeDocument/2006/relationships" id="259" r:id="R4a48f2087b884abc"/>
    <p:sldId xmlns:r="http://schemas.openxmlformats.org/officeDocument/2006/relationships" id="260" r:id="Rb06d72d0c75140dd"/>
    <p:sldId xmlns:r="http://schemas.openxmlformats.org/officeDocument/2006/relationships" id="261" r:id="Raa6ba899f7784b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00682ffa74eaf" /><Relationship Type="http://schemas.openxmlformats.org/officeDocument/2006/relationships/slide" Target="/ppt/slides/slide1.xml" Id="Rf719bce5208445ca" /><Relationship Type="http://schemas.openxmlformats.org/officeDocument/2006/relationships/slide" Target="/ppt/slides/slide2.xml" Id="Ra004941731b64cb0" /><Relationship Type="http://schemas.openxmlformats.org/officeDocument/2006/relationships/slide" Target="/ppt/slides/slide3.xml" Id="R3e2639658a0b45c2" /><Relationship Type="http://schemas.openxmlformats.org/officeDocument/2006/relationships/slide" Target="/ppt/slides/slide4.xml" Id="R4a48f2087b884abc" /><Relationship Type="http://schemas.openxmlformats.org/officeDocument/2006/relationships/slide" Target="/ppt/slides/slide5.xml" Id="Rb06d72d0c75140dd" /><Relationship Type="http://schemas.openxmlformats.org/officeDocument/2006/relationships/slide" Target="/ppt/slides/slide6.xml" Id="Raa6ba899f7784b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9b445a524443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ba5f25d224f67" /><Relationship Type="http://schemas.openxmlformats.org/officeDocument/2006/relationships/theme" Target="/ppt/slideMasters/theme/theme1.xml" Id="Rd500fc794e7c4d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4ba5f25d224f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d6ae7150340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b0e632eec42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d76920e5c48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690bad23e45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14f1ed24740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3bcc202924f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ROYAL NORDIC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NORDIC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ROYAL NORDIC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NORDIC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NORDIC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NORDIC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JOANNA SKOWRON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BJØRNAR NILSEN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NORDIC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987 809 396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NORDIC GROUP AS</a:t>
            </a:r>
          </a:p>
        </p:txBody>
      </p:sp>
    </p:spTree>
  </p:cSld>
  <p:clrMapOvr>
    <a:masterClrMapping xmlns:a="http://schemas.openxmlformats.org/drawingml/2006/main"/>
  </p:clrMapOvr>
</p:sld>
</file>