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5a10f5c9f7499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ca10aeae8c4792"/>
  </p:sldMasterIdLst>
  <p:sldIdLst>
    <p:sldId xmlns:r="http://schemas.openxmlformats.org/officeDocument/2006/relationships" id="256" r:id="Rdfe05fa96203484c"/>
    <p:sldId xmlns:r="http://schemas.openxmlformats.org/officeDocument/2006/relationships" id="257" r:id="R064d696e2f21447d"/>
    <p:sldId xmlns:r="http://schemas.openxmlformats.org/officeDocument/2006/relationships" id="258" r:id="R106e78c7cafa4463"/>
    <p:sldId xmlns:r="http://schemas.openxmlformats.org/officeDocument/2006/relationships" id="259" r:id="R437e9093ee6a4131"/>
    <p:sldId xmlns:r="http://schemas.openxmlformats.org/officeDocument/2006/relationships" id="260" r:id="R9317bb2ce5b94fbb"/>
    <p:sldId xmlns:r="http://schemas.openxmlformats.org/officeDocument/2006/relationships" id="261" r:id="Ra87f2e24ec4644f2"/>
    <p:sldId xmlns:r="http://schemas.openxmlformats.org/officeDocument/2006/relationships" id="262" r:id="Rc9df86a72d8742f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ca10aeae8c4792" /><Relationship Type="http://schemas.openxmlformats.org/officeDocument/2006/relationships/slide" Target="/ppt/slides/slide1.xml" Id="Rdfe05fa96203484c" /><Relationship Type="http://schemas.openxmlformats.org/officeDocument/2006/relationships/slide" Target="/ppt/slides/slide2.xml" Id="R064d696e2f21447d" /><Relationship Type="http://schemas.openxmlformats.org/officeDocument/2006/relationships/slide" Target="/ppt/slides/slide3.xml" Id="R106e78c7cafa4463" /><Relationship Type="http://schemas.openxmlformats.org/officeDocument/2006/relationships/slide" Target="/ppt/slides/slide4.xml" Id="R437e9093ee6a4131" /><Relationship Type="http://schemas.openxmlformats.org/officeDocument/2006/relationships/slide" Target="/ppt/slides/slide5.xml" Id="R9317bb2ce5b94fbb" /><Relationship Type="http://schemas.openxmlformats.org/officeDocument/2006/relationships/slide" Target="/ppt/slides/slide6.xml" Id="Ra87f2e24ec4644f2" /><Relationship Type="http://schemas.openxmlformats.org/officeDocument/2006/relationships/slide" Target="/ppt/slides/slide7.xml" Id="Rc9df86a72d8742f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e473795d1f41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2839eb7f944b0e" /><Relationship Type="http://schemas.openxmlformats.org/officeDocument/2006/relationships/theme" Target="/ppt/slideMasters/theme/theme1.xml" Id="R5257b6774c7845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2839eb7f944b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7cc5ee93834e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ec547d4b1546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14ab7e53af40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771bbc2bf49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e9e31519bb46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370fe3e32f4b1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4386556c2345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ARNT WANG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ARNT WANG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ARNT WANG AS ble etablert [år] og holder til i Nordre Seiland.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ARNT WANG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ARNT WANG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ARNT WANG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3 791 624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590 660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510 997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3 113 762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3 883 654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ARNT WANG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ARNT HARALD WANG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ARNT WANG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Seilandsveien 75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9609 Nordre Seiland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987 815 744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ARNT WANG AS</a:t>
            </a:r>
          </a:p>
        </p:txBody>
      </p:sp>
    </p:spTree>
  </p:cSld>
  <p:clrMapOvr>
    <a:masterClrMapping xmlns:a="http://schemas.openxmlformats.org/drawingml/2006/main"/>
  </p:clrMapOvr>
</p:sld>
</file>