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11eb755f4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7256f0ac548fd"/>
  </p:sldMasterIdLst>
  <p:sldIdLst>
    <p:sldId xmlns:r="http://schemas.openxmlformats.org/officeDocument/2006/relationships" id="256" r:id="R9cd00f1e0677415d"/>
    <p:sldId xmlns:r="http://schemas.openxmlformats.org/officeDocument/2006/relationships" id="257" r:id="Rf0d3f1558bf64cb0"/>
    <p:sldId xmlns:r="http://schemas.openxmlformats.org/officeDocument/2006/relationships" id="258" r:id="R74e002a7a3c9430e"/>
    <p:sldId xmlns:r="http://schemas.openxmlformats.org/officeDocument/2006/relationships" id="259" r:id="R5d8a09cd6d744037"/>
    <p:sldId xmlns:r="http://schemas.openxmlformats.org/officeDocument/2006/relationships" id="260" r:id="Rfbfdeb2fec474390"/>
    <p:sldId xmlns:r="http://schemas.openxmlformats.org/officeDocument/2006/relationships" id="261" r:id="Reec77e7ae75d4a86"/>
    <p:sldId xmlns:r="http://schemas.openxmlformats.org/officeDocument/2006/relationships" id="262" r:id="R5019a01c5adb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7256f0ac548fd" /><Relationship Type="http://schemas.openxmlformats.org/officeDocument/2006/relationships/slide" Target="/ppt/slides/slide1.xml" Id="R9cd00f1e0677415d" /><Relationship Type="http://schemas.openxmlformats.org/officeDocument/2006/relationships/slide" Target="/ppt/slides/slide2.xml" Id="Rf0d3f1558bf64cb0" /><Relationship Type="http://schemas.openxmlformats.org/officeDocument/2006/relationships/slide" Target="/ppt/slides/slide3.xml" Id="R74e002a7a3c9430e" /><Relationship Type="http://schemas.openxmlformats.org/officeDocument/2006/relationships/slide" Target="/ppt/slides/slide4.xml" Id="R5d8a09cd6d744037" /><Relationship Type="http://schemas.openxmlformats.org/officeDocument/2006/relationships/slide" Target="/ppt/slides/slide5.xml" Id="Rfbfdeb2fec474390" /><Relationship Type="http://schemas.openxmlformats.org/officeDocument/2006/relationships/slide" Target="/ppt/slides/slide6.xml" Id="Reec77e7ae75d4a86" /><Relationship Type="http://schemas.openxmlformats.org/officeDocument/2006/relationships/slide" Target="/ppt/slides/slide7.xml" Id="R5019a01c5adb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d01c8d903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0b4f02ebd476d" /><Relationship Type="http://schemas.openxmlformats.org/officeDocument/2006/relationships/theme" Target="/ppt/slideMasters/theme/theme1.xml" Id="R04a6cf908227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0b4f02ebd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2cc9db31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d1a41763e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d9eaed5d248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7e08fe14a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f5aea8228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6c59fc5c0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468ecd984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FERIESENTER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FERIESENTER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13 578 208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29 582 074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35 832 907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MADS HENRIK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OLE MARIUS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Åkvågveien 590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4957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987 816 228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