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5ae3d2f2d46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6afd728aa14394"/>
  </p:sldMasterIdLst>
  <p:sldIdLst>
    <p:sldId xmlns:r="http://schemas.openxmlformats.org/officeDocument/2006/relationships" id="256" r:id="R7171760a49374c22"/>
    <p:sldId xmlns:r="http://schemas.openxmlformats.org/officeDocument/2006/relationships" id="257" r:id="Rd8c39faae1824d29"/>
    <p:sldId xmlns:r="http://schemas.openxmlformats.org/officeDocument/2006/relationships" id="258" r:id="R722c32a6da0746bc"/>
    <p:sldId xmlns:r="http://schemas.openxmlformats.org/officeDocument/2006/relationships" id="259" r:id="Rfe7e201bc6ab4260"/>
    <p:sldId xmlns:r="http://schemas.openxmlformats.org/officeDocument/2006/relationships" id="260" r:id="R1eed1d05c64740f4"/>
    <p:sldId xmlns:r="http://schemas.openxmlformats.org/officeDocument/2006/relationships" id="261" r:id="R6829f32f8ff345d4"/>
    <p:sldId xmlns:r="http://schemas.openxmlformats.org/officeDocument/2006/relationships" id="262" r:id="R1e230ba0930546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6afd728aa14394" /><Relationship Type="http://schemas.openxmlformats.org/officeDocument/2006/relationships/slide" Target="/ppt/slides/slide1.xml" Id="R7171760a49374c22" /><Relationship Type="http://schemas.openxmlformats.org/officeDocument/2006/relationships/slide" Target="/ppt/slides/slide2.xml" Id="Rd8c39faae1824d29" /><Relationship Type="http://schemas.openxmlformats.org/officeDocument/2006/relationships/slide" Target="/ppt/slides/slide3.xml" Id="R722c32a6da0746bc" /><Relationship Type="http://schemas.openxmlformats.org/officeDocument/2006/relationships/slide" Target="/ppt/slides/slide4.xml" Id="Rfe7e201bc6ab4260" /><Relationship Type="http://schemas.openxmlformats.org/officeDocument/2006/relationships/slide" Target="/ppt/slides/slide5.xml" Id="R1eed1d05c64740f4" /><Relationship Type="http://schemas.openxmlformats.org/officeDocument/2006/relationships/slide" Target="/ppt/slides/slide6.xml" Id="R6829f32f8ff345d4" /><Relationship Type="http://schemas.openxmlformats.org/officeDocument/2006/relationships/slide" Target="/ppt/slides/slide7.xml" Id="R1e230ba0930546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ce6b930e04c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ff929eea64f60" /><Relationship Type="http://schemas.openxmlformats.org/officeDocument/2006/relationships/theme" Target="/ppt/slideMasters/theme/theme1.xml" Id="Re3f6ddbd552547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ff929eea6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b10a08c9547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8601e319c44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fc8c61b43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866947a1143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606eaba684f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8642171004f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24e9badf0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KAPITAL OG FINANSPARTNER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KAPITAL OG FINANSPARTNER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801 199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5 857 490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KRONE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WESTHOR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Tordenskjoldsgate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3080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987 818 387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KAPITAL OG FINANSPARTNER AS</a:t>
            </a:r>
          </a:p>
        </p:txBody>
      </p:sp>
    </p:spTree>
  </p:cSld>
  <p:clrMapOvr>
    <a:masterClrMapping xmlns:a="http://schemas.openxmlformats.org/drawingml/2006/main"/>
  </p:clrMapOvr>
</p:sld>
</file>