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fd5d98a75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5c0c5b6294317"/>
  </p:sldMasterIdLst>
  <p:sldIdLst>
    <p:sldId xmlns:r="http://schemas.openxmlformats.org/officeDocument/2006/relationships" id="256" r:id="Rfda217005f13446f"/>
    <p:sldId xmlns:r="http://schemas.openxmlformats.org/officeDocument/2006/relationships" id="257" r:id="R62622d3d895d493d"/>
    <p:sldId xmlns:r="http://schemas.openxmlformats.org/officeDocument/2006/relationships" id="258" r:id="R6c03eb253cdd47ac"/>
    <p:sldId xmlns:r="http://schemas.openxmlformats.org/officeDocument/2006/relationships" id="259" r:id="Rcaf02bda821d42ff"/>
    <p:sldId xmlns:r="http://schemas.openxmlformats.org/officeDocument/2006/relationships" id="260" r:id="R6b6601bf5f704e52"/>
    <p:sldId xmlns:r="http://schemas.openxmlformats.org/officeDocument/2006/relationships" id="261" r:id="R926f8a232a3e4ee6"/>
    <p:sldId xmlns:r="http://schemas.openxmlformats.org/officeDocument/2006/relationships" id="262" r:id="R92eb437e8aeb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5c0c5b6294317" /><Relationship Type="http://schemas.openxmlformats.org/officeDocument/2006/relationships/slide" Target="/ppt/slides/slide1.xml" Id="Rfda217005f13446f" /><Relationship Type="http://schemas.openxmlformats.org/officeDocument/2006/relationships/slide" Target="/ppt/slides/slide2.xml" Id="R62622d3d895d493d" /><Relationship Type="http://schemas.openxmlformats.org/officeDocument/2006/relationships/slide" Target="/ppt/slides/slide3.xml" Id="R6c03eb253cdd47ac" /><Relationship Type="http://schemas.openxmlformats.org/officeDocument/2006/relationships/slide" Target="/ppt/slides/slide4.xml" Id="Rcaf02bda821d42ff" /><Relationship Type="http://schemas.openxmlformats.org/officeDocument/2006/relationships/slide" Target="/ppt/slides/slide5.xml" Id="R6b6601bf5f704e52" /><Relationship Type="http://schemas.openxmlformats.org/officeDocument/2006/relationships/slide" Target="/ppt/slides/slide6.xml" Id="R926f8a232a3e4ee6" /><Relationship Type="http://schemas.openxmlformats.org/officeDocument/2006/relationships/slide" Target="/ppt/slides/slide7.xml" Id="R92eb437e8aeb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599d29957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8374556346a5" /><Relationship Type="http://schemas.openxmlformats.org/officeDocument/2006/relationships/theme" Target="/ppt/slideMasters/theme/theme1.xml" Id="R66ba51f8b2d3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783745563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5a6ff501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1d6880d0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5a5579a6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84edbbd06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316c7308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0b9bcdbd6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ee59a210f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CONNECT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ELLEFSÆTER ELISABETH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987 825 472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