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24b5ea745045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1dd4e266e14941"/>
  </p:sldMasterIdLst>
  <p:sldIdLst>
    <p:sldId xmlns:r="http://schemas.openxmlformats.org/officeDocument/2006/relationships" id="256" r:id="R6ee7950c8e1e488e"/>
    <p:sldId xmlns:r="http://schemas.openxmlformats.org/officeDocument/2006/relationships" id="257" r:id="Re8f44e0dc275457d"/>
    <p:sldId xmlns:r="http://schemas.openxmlformats.org/officeDocument/2006/relationships" id="258" r:id="Reeefe04768174fbf"/>
    <p:sldId xmlns:r="http://schemas.openxmlformats.org/officeDocument/2006/relationships" id="259" r:id="R3e360f3d57b24505"/>
    <p:sldId xmlns:r="http://schemas.openxmlformats.org/officeDocument/2006/relationships" id="260" r:id="R4ad0c3f39f6c48ab"/>
    <p:sldId xmlns:r="http://schemas.openxmlformats.org/officeDocument/2006/relationships" id="261" r:id="Rc52c6b0f08e64da0"/>
    <p:sldId xmlns:r="http://schemas.openxmlformats.org/officeDocument/2006/relationships" id="262" r:id="R44dad26b500d41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1dd4e266e14941" /><Relationship Type="http://schemas.openxmlformats.org/officeDocument/2006/relationships/slide" Target="/ppt/slides/slide1.xml" Id="R6ee7950c8e1e488e" /><Relationship Type="http://schemas.openxmlformats.org/officeDocument/2006/relationships/slide" Target="/ppt/slides/slide2.xml" Id="Re8f44e0dc275457d" /><Relationship Type="http://schemas.openxmlformats.org/officeDocument/2006/relationships/slide" Target="/ppt/slides/slide3.xml" Id="Reeefe04768174fbf" /><Relationship Type="http://schemas.openxmlformats.org/officeDocument/2006/relationships/slide" Target="/ppt/slides/slide4.xml" Id="R3e360f3d57b24505" /><Relationship Type="http://schemas.openxmlformats.org/officeDocument/2006/relationships/slide" Target="/ppt/slides/slide5.xml" Id="R4ad0c3f39f6c48ab" /><Relationship Type="http://schemas.openxmlformats.org/officeDocument/2006/relationships/slide" Target="/ppt/slides/slide6.xml" Id="Rc52c6b0f08e64da0" /><Relationship Type="http://schemas.openxmlformats.org/officeDocument/2006/relationships/slide" Target="/ppt/slides/slide7.xml" Id="R44dad26b500d41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7598993f9143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3384a5d7146cd" /><Relationship Type="http://schemas.openxmlformats.org/officeDocument/2006/relationships/theme" Target="/ppt/slideMasters/theme/theme1.xml" Id="R4671f18593364e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f3384a5d7146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5b4546f364a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829635a0e4b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e6107601545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e4d4f688d4c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6839cb17749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211c1c75a4a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ab3230d4b43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HOVDEN &amp; VATNE STATSAUTORISERTE REVISORAR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HOVDEN &amp; VATNE STATSAUTORISERTE REVISORAR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22 301 028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4 854 727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4 067 164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6 547 383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13 778 442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GAV INVEST AS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RBK &amp; LIVERPOOL INVEST AS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DH INVEST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ÅRSÆTHER RAFSHOL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FINN HOPLAND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ARVE VATNE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Aasen-gata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59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firmapost@h-v.no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www.h-v.no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987 832 916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