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f2033b8a464c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3c58e35cc4104"/>
  </p:sldMasterIdLst>
  <p:sldIdLst>
    <p:sldId xmlns:r="http://schemas.openxmlformats.org/officeDocument/2006/relationships" id="256" r:id="R722c10d438844cad"/>
    <p:sldId xmlns:r="http://schemas.openxmlformats.org/officeDocument/2006/relationships" id="257" r:id="R22f8f3e0ca994294"/>
    <p:sldId xmlns:r="http://schemas.openxmlformats.org/officeDocument/2006/relationships" id="258" r:id="R3b5091047e884799"/>
    <p:sldId xmlns:r="http://schemas.openxmlformats.org/officeDocument/2006/relationships" id="259" r:id="Rc7cc579068c8466b"/>
    <p:sldId xmlns:r="http://schemas.openxmlformats.org/officeDocument/2006/relationships" id="260" r:id="R8a3a35f6b0234f1b"/>
    <p:sldId xmlns:r="http://schemas.openxmlformats.org/officeDocument/2006/relationships" id="261" r:id="R40865485307148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3c58e35cc4104" /><Relationship Type="http://schemas.openxmlformats.org/officeDocument/2006/relationships/slide" Target="/ppt/slides/slide1.xml" Id="R722c10d438844cad" /><Relationship Type="http://schemas.openxmlformats.org/officeDocument/2006/relationships/slide" Target="/ppt/slides/slide2.xml" Id="R22f8f3e0ca994294" /><Relationship Type="http://schemas.openxmlformats.org/officeDocument/2006/relationships/slide" Target="/ppt/slides/slide3.xml" Id="R3b5091047e884799" /><Relationship Type="http://schemas.openxmlformats.org/officeDocument/2006/relationships/slide" Target="/ppt/slides/slide4.xml" Id="Rc7cc579068c8466b" /><Relationship Type="http://schemas.openxmlformats.org/officeDocument/2006/relationships/slide" Target="/ppt/slides/slide5.xml" Id="R8a3a35f6b0234f1b" /><Relationship Type="http://schemas.openxmlformats.org/officeDocument/2006/relationships/slide" Target="/ppt/slides/slide6.xml" Id="R40865485307148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ff1c1114142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4417d57c14c88" /><Relationship Type="http://schemas.openxmlformats.org/officeDocument/2006/relationships/theme" Target="/ppt/slideMasters/theme/theme1.xml" Id="Rdc7320c0203c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f4417d57c14c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8c0b8b87f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5cf1478be44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d1feff26a4c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54600a6204c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3886282ec45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18172daaa41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CONSULT REGNSKAPSFØRER STOKKELAND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CONSULT REGNSKAPSFØRER STOKKELAND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351 147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Laukrokveien 765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anja@advalue.no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987 833 181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