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d83b4ea1b83487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d1a54042a594e04"/>
  </p:sldMasterIdLst>
  <p:sldIdLst>
    <p:sldId xmlns:r="http://schemas.openxmlformats.org/officeDocument/2006/relationships" id="256" r:id="Raaf0b95283bd4d3e"/>
    <p:sldId xmlns:r="http://schemas.openxmlformats.org/officeDocument/2006/relationships" id="257" r:id="R9f981388560c44f4"/>
    <p:sldId xmlns:r="http://schemas.openxmlformats.org/officeDocument/2006/relationships" id="258" r:id="R670e6981ea2043af"/>
    <p:sldId xmlns:r="http://schemas.openxmlformats.org/officeDocument/2006/relationships" id="259" r:id="Rc26a6eea569843cb"/>
    <p:sldId xmlns:r="http://schemas.openxmlformats.org/officeDocument/2006/relationships" id="260" r:id="Rccbbd6ef63bc4d82"/>
    <p:sldId xmlns:r="http://schemas.openxmlformats.org/officeDocument/2006/relationships" id="261" r:id="Reffd45110e2641f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1a54042a594e04" /><Relationship Type="http://schemas.openxmlformats.org/officeDocument/2006/relationships/slide" Target="/ppt/slides/slide1.xml" Id="Raaf0b95283bd4d3e" /><Relationship Type="http://schemas.openxmlformats.org/officeDocument/2006/relationships/slide" Target="/ppt/slides/slide2.xml" Id="R9f981388560c44f4" /><Relationship Type="http://schemas.openxmlformats.org/officeDocument/2006/relationships/slide" Target="/ppt/slides/slide3.xml" Id="R670e6981ea2043af" /><Relationship Type="http://schemas.openxmlformats.org/officeDocument/2006/relationships/slide" Target="/ppt/slides/slide4.xml" Id="Rc26a6eea569843cb" /><Relationship Type="http://schemas.openxmlformats.org/officeDocument/2006/relationships/slide" Target="/ppt/slides/slide5.xml" Id="Rccbbd6ef63bc4d82" /><Relationship Type="http://schemas.openxmlformats.org/officeDocument/2006/relationships/slide" Target="/ppt/slides/slide6.xml" Id="Reffd45110e2641f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4e8f9548b14f8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c768956df44f08" /><Relationship Type="http://schemas.openxmlformats.org/officeDocument/2006/relationships/theme" Target="/ppt/slideMasters/theme/theme1.xml" Id="R4a38ceaf1af84d7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ec768956df44f0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708bf266c4455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07cdc2503b4bb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9a2ca5af75457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7bb5ee593a41e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7859d4b90f453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062f05c99e416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MAI-LIS SJØLIE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MAI-LIS SJØLIE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MAI-LIS SJØLIE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MAI-LIS SJØLIE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MAI-LIS SJØLIE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MAI-LIS SJØLIE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SJØLIE MAI-LIS BIRGITTE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MAI-LIS SJØLIE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987 837 721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MAI-LIS SJØLIE AS</a:t>
            </a:r>
          </a:p>
        </p:txBody>
      </p:sp>
    </p:spTree>
  </p:cSld>
  <p:clrMapOvr>
    <a:masterClrMapping xmlns:a="http://schemas.openxmlformats.org/drawingml/2006/main"/>
  </p:clrMapOvr>
</p:sld>
</file>