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0a5608dc1b4f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30fc782fe9448c"/>
  </p:sldMasterIdLst>
  <p:sldIdLst>
    <p:sldId xmlns:r="http://schemas.openxmlformats.org/officeDocument/2006/relationships" id="256" r:id="R4851e1f0317f4bd3"/>
    <p:sldId xmlns:r="http://schemas.openxmlformats.org/officeDocument/2006/relationships" id="257" r:id="R30938b08f84240b3"/>
    <p:sldId xmlns:r="http://schemas.openxmlformats.org/officeDocument/2006/relationships" id="258" r:id="R1377970244da4764"/>
    <p:sldId xmlns:r="http://schemas.openxmlformats.org/officeDocument/2006/relationships" id="259" r:id="R3efa8dd5c03b4c81"/>
    <p:sldId xmlns:r="http://schemas.openxmlformats.org/officeDocument/2006/relationships" id="260" r:id="Rf915ba49b8a94f23"/>
    <p:sldId xmlns:r="http://schemas.openxmlformats.org/officeDocument/2006/relationships" id="261" r:id="R91ddb561075b40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0fc782fe9448c" /><Relationship Type="http://schemas.openxmlformats.org/officeDocument/2006/relationships/slide" Target="/ppt/slides/slide1.xml" Id="R4851e1f0317f4bd3" /><Relationship Type="http://schemas.openxmlformats.org/officeDocument/2006/relationships/slide" Target="/ppt/slides/slide2.xml" Id="R30938b08f84240b3" /><Relationship Type="http://schemas.openxmlformats.org/officeDocument/2006/relationships/slide" Target="/ppt/slides/slide3.xml" Id="R1377970244da4764" /><Relationship Type="http://schemas.openxmlformats.org/officeDocument/2006/relationships/slide" Target="/ppt/slides/slide4.xml" Id="R3efa8dd5c03b4c81" /><Relationship Type="http://schemas.openxmlformats.org/officeDocument/2006/relationships/slide" Target="/ppt/slides/slide5.xml" Id="Rf915ba49b8a94f23" /><Relationship Type="http://schemas.openxmlformats.org/officeDocument/2006/relationships/slide" Target="/ppt/slides/slide6.xml" Id="R91ddb561075b40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7fae47719d48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88c7bac2a4a77" /><Relationship Type="http://schemas.openxmlformats.org/officeDocument/2006/relationships/theme" Target="/ppt/slideMasters/theme/theme1.xml" Id="R8c8d4d3c459e4a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888c7bac2a4a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031e9462a4a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8f7f5fcc445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73eda14d84c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417b095a84d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7da9075de44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d2c52abaf49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ACS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6. etasje, Oppgang B, Lilleakerveien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50 44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www.acsfinans.no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987 840 846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