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a12f1edcef43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30195ff8a44075"/>
  </p:sldMasterIdLst>
  <p:sldIdLst>
    <p:sldId xmlns:r="http://schemas.openxmlformats.org/officeDocument/2006/relationships" id="256" r:id="R89bb0e53ed7b4be5"/>
    <p:sldId xmlns:r="http://schemas.openxmlformats.org/officeDocument/2006/relationships" id="257" r:id="Rc7b4416deb5b47b4"/>
    <p:sldId xmlns:r="http://schemas.openxmlformats.org/officeDocument/2006/relationships" id="258" r:id="Rd60caca76dae4740"/>
    <p:sldId xmlns:r="http://schemas.openxmlformats.org/officeDocument/2006/relationships" id="259" r:id="Rafde6eb259c24f28"/>
    <p:sldId xmlns:r="http://schemas.openxmlformats.org/officeDocument/2006/relationships" id="260" r:id="R0c2a93d251ce4c0b"/>
    <p:sldId xmlns:r="http://schemas.openxmlformats.org/officeDocument/2006/relationships" id="261" r:id="Ra04f3c2073b1430e"/>
    <p:sldId xmlns:r="http://schemas.openxmlformats.org/officeDocument/2006/relationships" id="262" r:id="R9fb74246b2234c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30195ff8a44075" /><Relationship Type="http://schemas.openxmlformats.org/officeDocument/2006/relationships/slide" Target="/ppt/slides/slide1.xml" Id="R89bb0e53ed7b4be5" /><Relationship Type="http://schemas.openxmlformats.org/officeDocument/2006/relationships/slide" Target="/ppt/slides/slide2.xml" Id="Rc7b4416deb5b47b4" /><Relationship Type="http://schemas.openxmlformats.org/officeDocument/2006/relationships/slide" Target="/ppt/slides/slide3.xml" Id="Rd60caca76dae4740" /><Relationship Type="http://schemas.openxmlformats.org/officeDocument/2006/relationships/slide" Target="/ppt/slides/slide4.xml" Id="Rafde6eb259c24f28" /><Relationship Type="http://schemas.openxmlformats.org/officeDocument/2006/relationships/slide" Target="/ppt/slides/slide5.xml" Id="R0c2a93d251ce4c0b" /><Relationship Type="http://schemas.openxmlformats.org/officeDocument/2006/relationships/slide" Target="/ppt/slides/slide6.xml" Id="Ra04f3c2073b1430e" /><Relationship Type="http://schemas.openxmlformats.org/officeDocument/2006/relationships/slide" Target="/ppt/slides/slide7.xml" Id="R9fb74246b2234c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901f394f449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1fb3ecd9a472e" /><Relationship Type="http://schemas.openxmlformats.org/officeDocument/2006/relationships/theme" Target="/ppt/slideMasters/theme/theme1.xml" Id="Rfec562824e3e4d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e1fb3ecd9a47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c186e354448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79ce6085f4b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cc03ffcc043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99891601b4b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276a9fa3a43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083afbb6d4e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15161ec4f49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ACS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ACS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13 245 948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212 983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249 526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3 107 166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ACS HOLDING AS  –  93,0 %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LEFDAL FINANS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ABDYLDAEV TAALAIBEK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AVETISYAN SUREN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6. etasje, Oppgang B, Lilleakerveien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50 44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www.acsfinans.no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987 840 846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