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0cace4cb7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fa902a1f645a8"/>
  </p:sldMasterIdLst>
  <p:sldIdLst>
    <p:sldId xmlns:r="http://schemas.openxmlformats.org/officeDocument/2006/relationships" id="256" r:id="Rd2e9c9e2eba24b04"/>
    <p:sldId xmlns:r="http://schemas.openxmlformats.org/officeDocument/2006/relationships" id="257" r:id="Rad6643f0d3cc4362"/>
    <p:sldId xmlns:r="http://schemas.openxmlformats.org/officeDocument/2006/relationships" id="258" r:id="R65c6009e92154e83"/>
    <p:sldId xmlns:r="http://schemas.openxmlformats.org/officeDocument/2006/relationships" id="259" r:id="R262e29e4c39348db"/>
    <p:sldId xmlns:r="http://schemas.openxmlformats.org/officeDocument/2006/relationships" id="260" r:id="R2bd33422013d441c"/>
    <p:sldId xmlns:r="http://schemas.openxmlformats.org/officeDocument/2006/relationships" id="261" r:id="Rd4c649a91f4540f9"/>
    <p:sldId xmlns:r="http://schemas.openxmlformats.org/officeDocument/2006/relationships" id="262" r:id="Re5b349e8a8ea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fa902a1f645a8" /><Relationship Type="http://schemas.openxmlformats.org/officeDocument/2006/relationships/slide" Target="/ppt/slides/slide1.xml" Id="Rd2e9c9e2eba24b04" /><Relationship Type="http://schemas.openxmlformats.org/officeDocument/2006/relationships/slide" Target="/ppt/slides/slide2.xml" Id="Rad6643f0d3cc4362" /><Relationship Type="http://schemas.openxmlformats.org/officeDocument/2006/relationships/slide" Target="/ppt/slides/slide3.xml" Id="R65c6009e92154e83" /><Relationship Type="http://schemas.openxmlformats.org/officeDocument/2006/relationships/slide" Target="/ppt/slides/slide4.xml" Id="R262e29e4c39348db" /><Relationship Type="http://schemas.openxmlformats.org/officeDocument/2006/relationships/slide" Target="/ppt/slides/slide5.xml" Id="R2bd33422013d441c" /><Relationship Type="http://schemas.openxmlformats.org/officeDocument/2006/relationships/slide" Target="/ppt/slides/slide6.xml" Id="Rd4c649a91f4540f9" /><Relationship Type="http://schemas.openxmlformats.org/officeDocument/2006/relationships/slide" Target="/ppt/slides/slide7.xml" Id="Re5b349e8a8ea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634d4abc0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4916281ea4e42" /><Relationship Type="http://schemas.openxmlformats.org/officeDocument/2006/relationships/theme" Target="/ppt/slideMasters/theme/theme1.xml" Id="Rbde13f63025c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4916281ea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1808711e0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02eefde1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77f262ef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ed75035ca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2d5f25de8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b2a57c99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3af404418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NERVOLLAN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NERVOLLAN EIENDOM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1 867 262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VESTERBUKT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GUNNAR VESTERBUKT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HOLTA  –  16,8 %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STEINLEGGERN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NERVOLLAN EIENDOM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VESTERBUKT  –  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Linerlevegen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8665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987 845 430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NERVOLLAN EIENDOM AS</a:t>
            </a:r>
          </a:p>
        </p:txBody>
      </p:sp>
    </p:spTree>
  </p:cSld>
  <p:clrMapOvr>
    <a:masterClrMapping xmlns:a="http://schemas.openxmlformats.org/drawingml/2006/main"/>
  </p:clrMapOvr>
</p:sld>
</file>