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3444f95739d47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ba0d84b0cd4ba1"/>
  </p:sldMasterIdLst>
  <p:sldIdLst>
    <p:sldId xmlns:r="http://schemas.openxmlformats.org/officeDocument/2006/relationships" id="256" r:id="R1c874604a22d4d63"/>
    <p:sldId xmlns:r="http://schemas.openxmlformats.org/officeDocument/2006/relationships" id="257" r:id="R83386669500246ec"/>
    <p:sldId xmlns:r="http://schemas.openxmlformats.org/officeDocument/2006/relationships" id="258" r:id="Rf87ff111d33a4f9b"/>
    <p:sldId xmlns:r="http://schemas.openxmlformats.org/officeDocument/2006/relationships" id="259" r:id="R30862828cb4b4fe5"/>
    <p:sldId xmlns:r="http://schemas.openxmlformats.org/officeDocument/2006/relationships" id="260" r:id="R7af1fe9eec894022"/>
    <p:sldId xmlns:r="http://schemas.openxmlformats.org/officeDocument/2006/relationships" id="261" r:id="R588039c2543a4595"/>
    <p:sldId xmlns:r="http://schemas.openxmlformats.org/officeDocument/2006/relationships" id="262" r:id="R9b2bf91662474b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ba0d84b0cd4ba1" /><Relationship Type="http://schemas.openxmlformats.org/officeDocument/2006/relationships/slide" Target="/ppt/slides/slide1.xml" Id="R1c874604a22d4d63" /><Relationship Type="http://schemas.openxmlformats.org/officeDocument/2006/relationships/slide" Target="/ppt/slides/slide2.xml" Id="R83386669500246ec" /><Relationship Type="http://schemas.openxmlformats.org/officeDocument/2006/relationships/slide" Target="/ppt/slides/slide3.xml" Id="Rf87ff111d33a4f9b" /><Relationship Type="http://schemas.openxmlformats.org/officeDocument/2006/relationships/slide" Target="/ppt/slides/slide4.xml" Id="R30862828cb4b4fe5" /><Relationship Type="http://schemas.openxmlformats.org/officeDocument/2006/relationships/slide" Target="/ppt/slides/slide5.xml" Id="R7af1fe9eec894022" /><Relationship Type="http://schemas.openxmlformats.org/officeDocument/2006/relationships/slide" Target="/ppt/slides/slide6.xml" Id="R588039c2543a4595" /><Relationship Type="http://schemas.openxmlformats.org/officeDocument/2006/relationships/slide" Target="/ppt/slides/slide7.xml" Id="R9b2bf91662474b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c7ff7d28c644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ba9663097e4346" /><Relationship Type="http://schemas.openxmlformats.org/officeDocument/2006/relationships/theme" Target="/ppt/slideMasters/theme/theme1.xml" Id="Rc8893c52be6040f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4ba9663097e43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6b98be72f847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2f51bb53154a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afdc373b194a7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be0ecbfac54f5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c2e7c2e10d41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1595cf530c493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3a7920660348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MIRAI UTLEIE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MIRAI 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MIRAI UTLEIE AS ble etablert [år] og holder til i Tønsberg.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MIRAI 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MIRAI 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MIRAI 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21 265 422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−1 480 604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−1 607 789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2 155 413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18 539 433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MIRAI 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GJERMUNDSEN DRIFT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MIRAI 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Solkilen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3118 Tønsberg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95 00 10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post@miraiutleie.no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987 845 589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MIRAI UTLEIE AS</a:t>
            </a:r>
          </a:p>
        </p:txBody>
      </p:sp>
    </p:spTree>
  </p:cSld>
  <p:clrMapOvr>
    <a:masterClrMapping xmlns:a="http://schemas.openxmlformats.org/drawingml/2006/main"/>
  </p:clrMapOvr>
</p:sld>
</file>