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7b54c4fc7c4e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f134da37a34e60"/>
  </p:sldMasterIdLst>
  <p:sldIdLst>
    <p:sldId xmlns:r="http://schemas.openxmlformats.org/officeDocument/2006/relationships" id="256" r:id="R5f54ade5c5414a95"/>
    <p:sldId xmlns:r="http://schemas.openxmlformats.org/officeDocument/2006/relationships" id="257" r:id="Rfa98f1b7d50347fd"/>
    <p:sldId xmlns:r="http://schemas.openxmlformats.org/officeDocument/2006/relationships" id="258" r:id="R5887d55b75b64ae3"/>
    <p:sldId xmlns:r="http://schemas.openxmlformats.org/officeDocument/2006/relationships" id="259" r:id="R48dad7eb44024597"/>
    <p:sldId xmlns:r="http://schemas.openxmlformats.org/officeDocument/2006/relationships" id="260" r:id="R6c6cb088c6e14136"/>
    <p:sldId xmlns:r="http://schemas.openxmlformats.org/officeDocument/2006/relationships" id="261" r:id="R18a539363b4b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134da37a34e60" /><Relationship Type="http://schemas.openxmlformats.org/officeDocument/2006/relationships/slide" Target="/ppt/slides/slide1.xml" Id="R5f54ade5c5414a95" /><Relationship Type="http://schemas.openxmlformats.org/officeDocument/2006/relationships/slide" Target="/ppt/slides/slide2.xml" Id="Rfa98f1b7d50347fd" /><Relationship Type="http://schemas.openxmlformats.org/officeDocument/2006/relationships/slide" Target="/ppt/slides/slide3.xml" Id="R5887d55b75b64ae3" /><Relationship Type="http://schemas.openxmlformats.org/officeDocument/2006/relationships/slide" Target="/ppt/slides/slide4.xml" Id="R48dad7eb44024597" /><Relationship Type="http://schemas.openxmlformats.org/officeDocument/2006/relationships/slide" Target="/ppt/slides/slide5.xml" Id="R6c6cb088c6e14136" /><Relationship Type="http://schemas.openxmlformats.org/officeDocument/2006/relationships/slide" Target="/ppt/slides/slide6.xml" Id="R18a539363b4b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f95a6eba24a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755c5fca44fbf" /><Relationship Type="http://schemas.openxmlformats.org/officeDocument/2006/relationships/theme" Target="/ppt/slideMasters/theme/theme1.xml" Id="Re744211dd83d4c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0755c5fca44f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093e6ac0e4d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fed2e271a44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191aeb66344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21a4b66a246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b822826ff49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317e81846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ARTS CAFE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ARTS CAFE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ASRES SABA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ARTS CAFE AS</a:t>
            </a:r>
          </a:p>
        </p:txBody>
      </p:sp>
    </p:spTree>
  </p:cSld>
  <p:clrMapOvr>
    <a:masterClrMapping xmlns:a="http://schemas.openxmlformats.org/drawingml/2006/main"/>
  </p:clrMapOvr>
</p:sld>
</file>