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b4f95f90d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8f72239ede4f90"/>
  </p:sldMasterIdLst>
  <p:sldIdLst>
    <p:sldId xmlns:r="http://schemas.openxmlformats.org/officeDocument/2006/relationships" id="256" r:id="R65d903611ca74fd6"/>
    <p:sldId xmlns:r="http://schemas.openxmlformats.org/officeDocument/2006/relationships" id="257" r:id="R29b62a503a99414f"/>
    <p:sldId xmlns:r="http://schemas.openxmlformats.org/officeDocument/2006/relationships" id="258" r:id="Rdfff0c65e9ec486c"/>
    <p:sldId xmlns:r="http://schemas.openxmlformats.org/officeDocument/2006/relationships" id="259" r:id="R2575e12ad7ce4252"/>
    <p:sldId xmlns:r="http://schemas.openxmlformats.org/officeDocument/2006/relationships" id="260" r:id="Radb1a04dec2a4a5f"/>
    <p:sldId xmlns:r="http://schemas.openxmlformats.org/officeDocument/2006/relationships" id="261" r:id="R700bac8e82e6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f72239ede4f90" /><Relationship Type="http://schemas.openxmlformats.org/officeDocument/2006/relationships/slide" Target="/ppt/slides/slide1.xml" Id="R65d903611ca74fd6" /><Relationship Type="http://schemas.openxmlformats.org/officeDocument/2006/relationships/slide" Target="/ppt/slides/slide2.xml" Id="R29b62a503a99414f" /><Relationship Type="http://schemas.openxmlformats.org/officeDocument/2006/relationships/slide" Target="/ppt/slides/slide3.xml" Id="Rdfff0c65e9ec486c" /><Relationship Type="http://schemas.openxmlformats.org/officeDocument/2006/relationships/slide" Target="/ppt/slides/slide4.xml" Id="R2575e12ad7ce4252" /><Relationship Type="http://schemas.openxmlformats.org/officeDocument/2006/relationships/slide" Target="/ppt/slides/slide5.xml" Id="Radb1a04dec2a4a5f" /><Relationship Type="http://schemas.openxmlformats.org/officeDocument/2006/relationships/slide" Target="/ppt/slides/slide6.xml" Id="R700bac8e82e6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8599fb8dd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658f65c474ff2" /><Relationship Type="http://schemas.openxmlformats.org/officeDocument/2006/relationships/theme" Target="/ppt/slideMasters/theme/theme1.xml" Id="R52f9d2f02a8447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658f65c47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95859c92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1d317884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55b14ee67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cf5df104a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1d41874f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2d0d14b6443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DANA PETROLEUM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 PETROLEUM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 PETROLEUM PLC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 PETROLEUM NORWAY AS</a:t>
            </a:r>
          </a:p>
        </p:txBody>
      </p:sp>
    </p:spTree>
  </p:cSld>
  <p:clrMapOvr>
    <a:masterClrMapping xmlns:a="http://schemas.openxmlformats.org/drawingml/2006/main"/>
  </p:clrMapOvr>
</p:sld>
</file>