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291562701145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7754f75b344b08"/>
  </p:sldMasterIdLst>
  <p:sldIdLst>
    <p:sldId xmlns:r="http://schemas.openxmlformats.org/officeDocument/2006/relationships" id="256" r:id="Ref6c01d707ad44f8"/>
    <p:sldId xmlns:r="http://schemas.openxmlformats.org/officeDocument/2006/relationships" id="257" r:id="R2dd8bc73141b4921"/>
    <p:sldId xmlns:r="http://schemas.openxmlformats.org/officeDocument/2006/relationships" id="258" r:id="Rb424ec4a442d4321"/>
    <p:sldId xmlns:r="http://schemas.openxmlformats.org/officeDocument/2006/relationships" id="259" r:id="Ra06e93a7fdd244d4"/>
    <p:sldId xmlns:r="http://schemas.openxmlformats.org/officeDocument/2006/relationships" id="260" r:id="Rbddfff5c12d14dd4"/>
    <p:sldId xmlns:r="http://schemas.openxmlformats.org/officeDocument/2006/relationships" id="261" r:id="R5b88aecb4c5542b4"/>
    <p:sldId xmlns:r="http://schemas.openxmlformats.org/officeDocument/2006/relationships" id="262" r:id="R9f05bc507f9049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754f75b344b08" /><Relationship Type="http://schemas.openxmlformats.org/officeDocument/2006/relationships/slide" Target="/ppt/slides/slide1.xml" Id="Ref6c01d707ad44f8" /><Relationship Type="http://schemas.openxmlformats.org/officeDocument/2006/relationships/slide" Target="/ppt/slides/slide2.xml" Id="R2dd8bc73141b4921" /><Relationship Type="http://schemas.openxmlformats.org/officeDocument/2006/relationships/slide" Target="/ppt/slides/slide3.xml" Id="Rb424ec4a442d4321" /><Relationship Type="http://schemas.openxmlformats.org/officeDocument/2006/relationships/slide" Target="/ppt/slides/slide4.xml" Id="Ra06e93a7fdd244d4" /><Relationship Type="http://schemas.openxmlformats.org/officeDocument/2006/relationships/slide" Target="/ppt/slides/slide5.xml" Id="Rbddfff5c12d14dd4" /><Relationship Type="http://schemas.openxmlformats.org/officeDocument/2006/relationships/slide" Target="/ppt/slides/slide6.xml" Id="R5b88aecb4c5542b4" /><Relationship Type="http://schemas.openxmlformats.org/officeDocument/2006/relationships/slide" Target="/ppt/slides/slide7.xml" Id="R9f05bc507f9049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bc1664da94f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40408e1f9458e" /><Relationship Type="http://schemas.openxmlformats.org/officeDocument/2006/relationships/theme" Target="/ppt/slideMasters/theme/theme1.xml" Id="R73b19820c93848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340408e1f945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5632f61d34b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25bed3a3249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7ebf98a6740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41b306b1141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8f2e1f53648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4c8db528d48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7cd6a04a641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CENTER-REVISJON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CENTER-REVISJON HOLDING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2 207 806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−1 283 229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6 373 993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25 153 756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35 453 136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JON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Tuneveien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10 44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jon@centerrevisjon.no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987 865 695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