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6171dd50044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fa07ff71654856"/>
  </p:sldMasterIdLst>
  <p:sldIdLst>
    <p:sldId xmlns:r="http://schemas.openxmlformats.org/officeDocument/2006/relationships" id="256" r:id="R11aa0f4a6d074078"/>
    <p:sldId xmlns:r="http://schemas.openxmlformats.org/officeDocument/2006/relationships" id="257" r:id="R84155e0eb2724fe9"/>
    <p:sldId xmlns:r="http://schemas.openxmlformats.org/officeDocument/2006/relationships" id="258" r:id="R10147c1085f949a8"/>
    <p:sldId xmlns:r="http://schemas.openxmlformats.org/officeDocument/2006/relationships" id="259" r:id="Rf5b3c2b2ce904985"/>
    <p:sldId xmlns:r="http://schemas.openxmlformats.org/officeDocument/2006/relationships" id="260" r:id="R0ffff79ea0ce4345"/>
    <p:sldId xmlns:r="http://schemas.openxmlformats.org/officeDocument/2006/relationships" id="261" r:id="Rcaac2c075dde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a07ff71654856" /><Relationship Type="http://schemas.openxmlformats.org/officeDocument/2006/relationships/slide" Target="/ppt/slides/slide1.xml" Id="R11aa0f4a6d074078" /><Relationship Type="http://schemas.openxmlformats.org/officeDocument/2006/relationships/slide" Target="/ppt/slides/slide2.xml" Id="R84155e0eb2724fe9" /><Relationship Type="http://schemas.openxmlformats.org/officeDocument/2006/relationships/slide" Target="/ppt/slides/slide3.xml" Id="R10147c1085f949a8" /><Relationship Type="http://schemas.openxmlformats.org/officeDocument/2006/relationships/slide" Target="/ppt/slides/slide4.xml" Id="Rf5b3c2b2ce904985" /><Relationship Type="http://schemas.openxmlformats.org/officeDocument/2006/relationships/slide" Target="/ppt/slides/slide5.xml" Id="R0ffff79ea0ce4345" /><Relationship Type="http://schemas.openxmlformats.org/officeDocument/2006/relationships/slide" Target="/ppt/slides/slide6.xml" Id="Rcaac2c075dde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d7a10da0f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4e99ed2304c21" /><Relationship Type="http://schemas.openxmlformats.org/officeDocument/2006/relationships/theme" Target="/ppt/slideMasters/theme/theme1.xml" Id="Rc8c815057136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4e99ed230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a20887998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03ddafb0c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dd91a5521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d26b2a760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d18d4c6ea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292149396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LØVENSKIOLD-FOSSUM SKOG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LØVENSKIOLD-FOSSUM SKOG ANS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63 404 776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19 181 366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19 246 931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42 669 979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56 421 349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Fossumvegen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43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LØVENSKIOLD-FOSSUM SKOG ANS</a:t>
            </a:r>
          </a:p>
        </p:txBody>
      </p:sp>
    </p:spTree>
  </p:cSld>
  <p:clrMapOvr>
    <a:masterClrMapping xmlns:a="http://schemas.openxmlformats.org/drawingml/2006/main"/>
  </p:clrMapOvr>
</p:sld>
</file>