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fbcebc1e4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6077107224e95"/>
  </p:sldMasterIdLst>
  <p:sldIdLst>
    <p:sldId xmlns:r="http://schemas.openxmlformats.org/officeDocument/2006/relationships" id="256" r:id="R11f1f202d9834c02"/>
    <p:sldId xmlns:r="http://schemas.openxmlformats.org/officeDocument/2006/relationships" id="257" r:id="R1a1fe37e67d14b32"/>
    <p:sldId xmlns:r="http://schemas.openxmlformats.org/officeDocument/2006/relationships" id="258" r:id="Redcd59850a6045ec"/>
    <p:sldId xmlns:r="http://schemas.openxmlformats.org/officeDocument/2006/relationships" id="259" r:id="R5044e17ac5ba4892"/>
    <p:sldId xmlns:r="http://schemas.openxmlformats.org/officeDocument/2006/relationships" id="260" r:id="R2db4e5d34382410a"/>
    <p:sldId xmlns:r="http://schemas.openxmlformats.org/officeDocument/2006/relationships" id="261" r:id="R6e8d260389aa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6077107224e95" /><Relationship Type="http://schemas.openxmlformats.org/officeDocument/2006/relationships/slide" Target="/ppt/slides/slide1.xml" Id="R11f1f202d9834c02" /><Relationship Type="http://schemas.openxmlformats.org/officeDocument/2006/relationships/slide" Target="/ppt/slides/slide2.xml" Id="R1a1fe37e67d14b32" /><Relationship Type="http://schemas.openxmlformats.org/officeDocument/2006/relationships/slide" Target="/ppt/slides/slide3.xml" Id="Redcd59850a6045ec" /><Relationship Type="http://schemas.openxmlformats.org/officeDocument/2006/relationships/slide" Target="/ppt/slides/slide4.xml" Id="R5044e17ac5ba4892" /><Relationship Type="http://schemas.openxmlformats.org/officeDocument/2006/relationships/slide" Target="/ppt/slides/slide5.xml" Id="R2db4e5d34382410a" /><Relationship Type="http://schemas.openxmlformats.org/officeDocument/2006/relationships/slide" Target="/ppt/slides/slide6.xml" Id="R6e8d260389aa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196cf4ec1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7fa87f414200" /><Relationship Type="http://schemas.openxmlformats.org/officeDocument/2006/relationships/theme" Target="/ppt/slideMasters/theme/theme1.xml" Id="R587a953633ae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97fa87f41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34551d92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53462aa10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7cf60972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9b6eba0d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2afbb424f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95d0d459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