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e2c7fb73c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2e580063f4b50"/>
  </p:sldMasterIdLst>
  <p:sldIdLst>
    <p:sldId xmlns:r="http://schemas.openxmlformats.org/officeDocument/2006/relationships" id="256" r:id="R3153dd2e4756434f"/>
    <p:sldId xmlns:r="http://schemas.openxmlformats.org/officeDocument/2006/relationships" id="257" r:id="R9d2666823b6642c7"/>
    <p:sldId xmlns:r="http://schemas.openxmlformats.org/officeDocument/2006/relationships" id="258" r:id="R6f1930639c0646a7"/>
    <p:sldId xmlns:r="http://schemas.openxmlformats.org/officeDocument/2006/relationships" id="259" r:id="R55db056cf8bf4fb2"/>
    <p:sldId xmlns:r="http://schemas.openxmlformats.org/officeDocument/2006/relationships" id="260" r:id="R8897b3f5c26d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2e580063f4b50" /><Relationship Type="http://schemas.openxmlformats.org/officeDocument/2006/relationships/slide" Target="/ppt/slides/slide1.xml" Id="R3153dd2e4756434f" /><Relationship Type="http://schemas.openxmlformats.org/officeDocument/2006/relationships/slide" Target="/ppt/slides/slide2.xml" Id="R9d2666823b6642c7" /><Relationship Type="http://schemas.openxmlformats.org/officeDocument/2006/relationships/slide" Target="/ppt/slides/slide3.xml" Id="R6f1930639c0646a7" /><Relationship Type="http://schemas.openxmlformats.org/officeDocument/2006/relationships/slide" Target="/ppt/slides/slide4.xml" Id="R55db056cf8bf4fb2" /><Relationship Type="http://schemas.openxmlformats.org/officeDocument/2006/relationships/slide" Target="/ppt/slides/slide5.xml" Id="R8897b3f5c26d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50fbf9579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cb529848d4217" /><Relationship Type="http://schemas.openxmlformats.org/officeDocument/2006/relationships/theme" Target="/ppt/slideMasters/theme/theme1.xml" Id="R96e1bafc02ca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3cb529848d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839723649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471c303c749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cd6aea2f14c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072b0ae3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0e5352fe4e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NÆRINGSFORENING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www.sunndalnf.no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987 876 972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NÆRINGSFORENING</a:t>
            </a:r>
          </a:p>
        </p:txBody>
      </p:sp>
    </p:spTree>
  </p:cSld>
  <p:clrMapOvr>
    <a:masterClrMapping xmlns:a="http://schemas.openxmlformats.org/drawingml/2006/main"/>
  </p:clrMapOvr>
</p:sld>
</file>