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49e75872b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2534a41c44470"/>
  </p:sldMasterIdLst>
  <p:sldIdLst>
    <p:sldId xmlns:r="http://schemas.openxmlformats.org/officeDocument/2006/relationships" id="256" r:id="R63236ef1b076487f"/>
    <p:sldId xmlns:r="http://schemas.openxmlformats.org/officeDocument/2006/relationships" id="257" r:id="R3dd1b80f3af14377"/>
    <p:sldId xmlns:r="http://schemas.openxmlformats.org/officeDocument/2006/relationships" id="258" r:id="R36ec10ad0f78436f"/>
    <p:sldId xmlns:r="http://schemas.openxmlformats.org/officeDocument/2006/relationships" id="259" r:id="R07cc6e6505f04de8"/>
    <p:sldId xmlns:r="http://schemas.openxmlformats.org/officeDocument/2006/relationships" id="260" r:id="R98fc6be3cca84238"/>
    <p:sldId xmlns:r="http://schemas.openxmlformats.org/officeDocument/2006/relationships" id="261" r:id="R4ad6b3b98a1041f0"/>
    <p:sldId xmlns:r="http://schemas.openxmlformats.org/officeDocument/2006/relationships" id="262" r:id="R8f3937120d7f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2534a41c44470" /><Relationship Type="http://schemas.openxmlformats.org/officeDocument/2006/relationships/slide" Target="/ppt/slides/slide1.xml" Id="R63236ef1b076487f" /><Relationship Type="http://schemas.openxmlformats.org/officeDocument/2006/relationships/slide" Target="/ppt/slides/slide2.xml" Id="R3dd1b80f3af14377" /><Relationship Type="http://schemas.openxmlformats.org/officeDocument/2006/relationships/slide" Target="/ppt/slides/slide3.xml" Id="R36ec10ad0f78436f" /><Relationship Type="http://schemas.openxmlformats.org/officeDocument/2006/relationships/slide" Target="/ppt/slides/slide4.xml" Id="R07cc6e6505f04de8" /><Relationship Type="http://schemas.openxmlformats.org/officeDocument/2006/relationships/slide" Target="/ppt/slides/slide5.xml" Id="R98fc6be3cca84238" /><Relationship Type="http://schemas.openxmlformats.org/officeDocument/2006/relationships/slide" Target="/ppt/slides/slide6.xml" Id="R4ad6b3b98a1041f0" /><Relationship Type="http://schemas.openxmlformats.org/officeDocument/2006/relationships/slide" Target="/ppt/slides/slide7.xml" Id="R8f3937120d7f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5f5f9d26a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a8ed43b940dc" /><Relationship Type="http://schemas.openxmlformats.org/officeDocument/2006/relationships/theme" Target="/ppt/slideMasters/theme/theme1.xml" Id="R4f49d755a0db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1a8ed43b9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09d7311d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1af927d0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69331672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8c6f20fdd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cd2a30be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363fd358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0b851d16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TROND INGE MERKESDAL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STEPHEN MICHAEL CONSTANT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MØLLER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Hønsveien 68B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