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e2ef599cc43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0453ee96740d5"/>
  </p:sldMasterIdLst>
  <p:sldIdLst>
    <p:sldId xmlns:r="http://schemas.openxmlformats.org/officeDocument/2006/relationships" id="256" r:id="Rf815f0a6b0b94e51"/>
    <p:sldId xmlns:r="http://schemas.openxmlformats.org/officeDocument/2006/relationships" id="257" r:id="R76a7b5b4330448ab"/>
    <p:sldId xmlns:r="http://schemas.openxmlformats.org/officeDocument/2006/relationships" id="258" r:id="Rc5992f4ec8b64588"/>
    <p:sldId xmlns:r="http://schemas.openxmlformats.org/officeDocument/2006/relationships" id="259" r:id="R3117a3ee1f754d71"/>
    <p:sldId xmlns:r="http://schemas.openxmlformats.org/officeDocument/2006/relationships" id="260" r:id="Rc478853a1223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0453ee96740d5" /><Relationship Type="http://schemas.openxmlformats.org/officeDocument/2006/relationships/slide" Target="/ppt/slides/slide1.xml" Id="Rf815f0a6b0b94e51" /><Relationship Type="http://schemas.openxmlformats.org/officeDocument/2006/relationships/slide" Target="/ppt/slides/slide2.xml" Id="R76a7b5b4330448ab" /><Relationship Type="http://schemas.openxmlformats.org/officeDocument/2006/relationships/slide" Target="/ppt/slides/slide3.xml" Id="Rc5992f4ec8b64588" /><Relationship Type="http://schemas.openxmlformats.org/officeDocument/2006/relationships/slide" Target="/ppt/slides/slide4.xml" Id="R3117a3ee1f754d71" /><Relationship Type="http://schemas.openxmlformats.org/officeDocument/2006/relationships/slide" Target="/ppt/slides/slide5.xml" Id="Rc478853a1223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c04067ac4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13706915e4c17" /><Relationship Type="http://schemas.openxmlformats.org/officeDocument/2006/relationships/theme" Target="/ppt/slideMasters/theme/theme1.xml" Id="R0be77a1c6231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13706915e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d0aae0cab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c745a467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a095eaa64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bde9d2df4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f9b5582fa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OBX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OBX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OBX</a:t>
            </a:r>
          </a:p>
        </p:txBody>
      </p:sp>
    </p:spTree>
  </p:cSld>
  <p:clrMapOvr>
    <a:masterClrMapping xmlns:a="http://schemas.openxmlformats.org/drawingml/2006/main"/>
  </p:clrMapOvr>
</p:sld>
</file>