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f28edb6f374b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6495bb1d6e4fef"/>
  </p:sldMasterIdLst>
  <p:sldIdLst>
    <p:sldId xmlns:r="http://schemas.openxmlformats.org/officeDocument/2006/relationships" id="256" r:id="Rcc4f3346f82e4b47"/>
    <p:sldId xmlns:r="http://schemas.openxmlformats.org/officeDocument/2006/relationships" id="257" r:id="Re7b1135634914597"/>
    <p:sldId xmlns:r="http://schemas.openxmlformats.org/officeDocument/2006/relationships" id="258" r:id="R8be02a28377a49c4"/>
    <p:sldId xmlns:r="http://schemas.openxmlformats.org/officeDocument/2006/relationships" id="259" r:id="R37d89fa614f94bdc"/>
    <p:sldId xmlns:r="http://schemas.openxmlformats.org/officeDocument/2006/relationships" id="260" r:id="R128255fb83244f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6495bb1d6e4fef" /><Relationship Type="http://schemas.openxmlformats.org/officeDocument/2006/relationships/slide" Target="/ppt/slides/slide1.xml" Id="Rcc4f3346f82e4b47" /><Relationship Type="http://schemas.openxmlformats.org/officeDocument/2006/relationships/slide" Target="/ppt/slides/slide2.xml" Id="Re7b1135634914597" /><Relationship Type="http://schemas.openxmlformats.org/officeDocument/2006/relationships/slide" Target="/ppt/slides/slide3.xml" Id="R8be02a28377a49c4" /><Relationship Type="http://schemas.openxmlformats.org/officeDocument/2006/relationships/slide" Target="/ppt/slides/slide4.xml" Id="R37d89fa614f94bdc" /><Relationship Type="http://schemas.openxmlformats.org/officeDocument/2006/relationships/slide" Target="/ppt/slides/slide5.xml" Id="R128255fb83244f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92a5d5296f4e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03494cd21465e" /><Relationship Type="http://schemas.openxmlformats.org/officeDocument/2006/relationships/theme" Target="/ppt/slideMasters/theme/theme1.xml" Id="R20af416dc53641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903494cd2146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d6947f88f4b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442a3c05149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1e97e27d043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2d19f5b374c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e1637b4c249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SOLSTRÅLEØYA VENELAG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SOLSTRÅLEØYA VENELAG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SOLSTRÅLEØYA VENELAG ble etablert [år] og holder til i Lundegrend.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SOLSTRÅLEØYA VENELAG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SOLSTRÅLEØYA VENELAG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SOLSTRÅLEØYA VENELAG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Silje Lunde, Kattaland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5690 Lundegrend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987 896 906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SOLSTRÅLEØYA VENELAG</a:t>
            </a:r>
          </a:p>
        </p:txBody>
      </p:sp>
    </p:spTree>
  </p:cSld>
  <p:clrMapOvr>
    <a:masterClrMapping xmlns:a="http://schemas.openxmlformats.org/drawingml/2006/main"/>
  </p:clrMapOvr>
</p:sld>
</file>