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3d03fe2b4a4488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8bf3c4efd6c49d3"/>
  </p:sldMasterIdLst>
  <p:sldIdLst>
    <p:sldId xmlns:r="http://schemas.openxmlformats.org/officeDocument/2006/relationships" id="256" r:id="R6625e2904dbf4080"/>
    <p:sldId xmlns:r="http://schemas.openxmlformats.org/officeDocument/2006/relationships" id="257" r:id="Rf3a55b385e5c4935"/>
    <p:sldId xmlns:r="http://schemas.openxmlformats.org/officeDocument/2006/relationships" id="258" r:id="Rac55ecb5014645ec"/>
    <p:sldId xmlns:r="http://schemas.openxmlformats.org/officeDocument/2006/relationships" id="259" r:id="Ra74030c609bc4ddb"/>
    <p:sldId xmlns:r="http://schemas.openxmlformats.org/officeDocument/2006/relationships" id="260" r:id="Re135982337bf4736"/>
    <p:sldId xmlns:r="http://schemas.openxmlformats.org/officeDocument/2006/relationships" id="261" r:id="Rad59acb341874b9f"/>
    <p:sldId xmlns:r="http://schemas.openxmlformats.org/officeDocument/2006/relationships" id="262" r:id="R1340a23955634d0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8bf3c4efd6c49d3" /><Relationship Type="http://schemas.openxmlformats.org/officeDocument/2006/relationships/slide" Target="/ppt/slides/slide1.xml" Id="R6625e2904dbf4080" /><Relationship Type="http://schemas.openxmlformats.org/officeDocument/2006/relationships/slide" Target="/ppt/slides/slide2.xml" Id="Rf3a55b385e5c4935" /><Relationship Type="http://schemas.openxmlformats.org/officeDocument/2006/relationships/slide" Target="/ppt/slides/slide3.xml" Id="Rac55ecb5014645ec" /><Relationship Type="http://schemas.openxmlformats.org/officeDocument/2006/relationships/slide" Target="/ppt/slides/slide4.xml" Id="Ra74030c609bc4ddb" /><Relationship Type="http://schemas.openxmlformats.org/officeDocument/2006/relationships/slide" Target="/ppt/slides/slide5.xml" Id="Re135982337bf4736" /><Relationship Type="http://schemas.openxmlformats.org/officeDocument/2006/relationships/slide" Target="/ppt/slides/slide6.xml" Id="Rad59acb341874b9f" /><Relationship Type="http://schemas.openxmlformats.org/officeDocument/2006/relationships/slide" Target="/ppt/slides/slide7.xml" Id="R1340a23955634d0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eedab085599414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6062763cb04d38" /><Relationship Type="http://schemas.openxmlformats.org/officeDocument/2006/relationships/theme" Target="/ppt/slideMasters/theme/theme1.xml" Id="R172d8a51a5a641c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e6062763cb04d3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45ad824a1847e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207dec70ea48a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bc029e04f5455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981488a2904ff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4306d45fa64b9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91ee11a6cb4d6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7a48c318624ee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VERDANE CAPITAL ADVISORS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VERDANE CAPITAL ADVISORS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VERDANE CAPITAL ADVISORS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VERDANE CAPITAL ADVISORS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VERDANE CAPITAL ADVISORS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VERDANE CAPITAL ADVISORS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−440 858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557 595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16 609 073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17 183 063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VERDANE CAPITAL ADVISORS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VERDANE FUND V-VIII HOLDING AS  –  65,0 %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ARCTIC MILL AB  –  5,5 %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NAUDHOLMEN AS  –  5,5 %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ALMVIKEN HOLDING AB  –  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SNALL AB  –  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VIGGO INVEST AB  –  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VERDANE CAPITAL ADVISORS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Hieronymus Heyerdahls gate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987 902 302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VERDANE CAPITAL ADVISORS AS</a:t>
            </a:r>
          </a:p>
        </p:txBody>
      </p:sp>
    </p:spTree>
  </p:cSld>
  <p:clrMapOvr>
    <a:masterClrMapping xmlns:a="http://schemas.openxmlformats.org/drawingml/2006/main"/>
  </p:clrMapOvr>
</p:sld>
</file>