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13833baf3442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97fc3fb7b447e9"/>
  </p:sldMasterIdLst>
  <p:sldIdLst>
    <p:sldId xmlns:r="http://schemas.openxmlformats.org/officeDocument/2006/relationships" id="256" r:id="R441066e1a2744836"/>
    <p:sldId xmlns:r="http://schemas.openxmlformats.org/officeDocument/2006/relationships" id="257" r:id="R3e5fc0297442482c"/>
    <p:sldId xmlns:r="http://schemas.openxmlformats.org/officeDocument/2006/relationships" id="258" r:id="Rd7e6a93ae3444732"/>
    <p:sldId xmlns:r="http://schemas.openxmlformats.org/officeDocument/2006/relationships" id="259" r:id="Rddaf9fe341894ad5"/>
    <p:sldId xmlns:r="http://schemas.openxmlformats.org/officeDocument/2006/relationships" id="260" r:id="Re977ba8c1e3d4cce"/>
    <p:sldId xmlns:r="http://schemas.openxmlformats.org/officeDocument/2006/relationships" id="261" r:id="Rfeb3bc7e08bf4d02"/>
    <p:sldId xmlns:r="http://schemas.openxmlformats.org/officeDocument/2006/relationships" id="262" r:id="Rb8055e55388947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7fc3fb7b447e9" /><Relationship Type="http://schemas.openxmlformats.org/officeDocument/2006/relationships/slide" Target="/ppt/slides/slide1.xml" Id="R441066e1a2744836" /><Relationship Type="http://schemas.openxmlformats.org/officeDocument/2006/relationships/slide" Target="/ppt/slides/slide2.xml" Id="R3e5fc0297442482c" /><Relationship Type="http://schemas.openxmlformats.org/officeDocument/2006/relationships/slide" Target="/ppt/slides/slide3.xml" Id="Rd7e6a93ae3444732" /><Relationship Type="http://schemas.openxmlformats.org/officeDocument/2006/relationships/slide" Target="/ppt/slides/slide4.xml" Id="Rddaf9fe341894ad5" /><Relationship Type="http://schemas.openxmlformats.org/officeDocument/2006/relationships/slide" Target="/ppt/slides/slide5.xml" Id="Re977ba8c1e3d4cce" /><Relationship Type="http://schemas.openxmlformats.org/officeDocument/2006/relationships/slide" Target="/ppt/slides/slide6.xml" Id="Rfeb3bc7e08bf4d02" /><Relationship Type="http://schemas.openxmlformats.org/officeDocument/2006/relationships/slide" Target="/ppt/slides/slide7.xml" Id="Rb8055e55388947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bd310d27a24b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c64df6fe44cb7" /><Relationship Type="http://schemas.openxmlformats.org/officeDocument/2006/relationships/theme" Target="/ppt/slideMasters/theme/theme1.xml" Id="R99fcd75506654f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4c64df6fe44c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821f8a9694f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6b115829840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405a26ef743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8daa9ed614c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30e3bfd0d48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f2ad5797040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f25b326e24e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SMØRBRØDSENTRALEN LAXEVAAG CATERING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SMØRBRØDSENTRALEN LAXEVAAG CATERING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SMØRBRØDSENTRALEN LAXEVAAG CATERING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SMØRBRØDSENTRALEN LAXEVAAG CATERING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SMØRBRØDSENTRALEN LAXEVAAG CATERING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SMØRBRØDSENTRALEN LAXEVAAG CATERING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8 021 799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450 188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233 170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495 984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6 014 605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SMØRBRØDSENTRALEN LAXEVAAG CATERING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HÅLAND ANNETHE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BENTE HÅLAND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SMØRBRØDSENTRALEN LAXEVAAG CATERING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Sandbrekkevegen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5225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52 95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987 907 576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SMØRBRØDSENTRALEN LAXEVAAG CATERING AS</a:t>
            </a:r>
          </a:p>
        </p:txBody>
      </p:sp>
    </p:spTree>
  </p:cSld>
  <p:clrMapOvr>
    <a:masterClrMapping xmlns:a="http://schemas.openxmlformats.org/drawingml/2006/main"/>
  </p:clrMapOvr>
</p:sld>
</file>