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ecb2e718ec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750eba8e744420"/>
  </p:sldMasterIdLst>
  <p:sldIdLst>
    <p:sldId xmlns:r="http://schemas.openxmlformats.org/officeDocument/2006/relationships" id="256" r:id="R798e6c5581004842"/>
    <p:sldId xmlns:r="http://schemas.openxmlformats.org/officeDocument/2006/relationships" id="257" r:id="R971e31ea0e704d3b"/>
    <p:sldId xmlns:r="http://schemas.openxmlformats.org/officeDocument/2006/relationships" id="258" r:id="Rd405d5f69e5c461c"/>
    <p:sldId xmlns:r="http://schemas.openxmlformats.org/officeDocument/2006/relationships" id="259" r:id="Rd933285fec2c489f"/>
    <p:sldId xmlns:r="http://schemas.openxmlformats.org/officeDocument/2006/relationships" id="260" r:id="R431ff07854e5488d"/>
    <p:sldId xmlns:r="http://schemas.openxmlformats.org/officeDocument/2006/relationships" id="261" r:id="R69fb432899ac4c06"/>
    <p:sldId xmlns:r="http://schemas.openxmlformats.org/officeDocument/2006/relationships" id="262" r:id="Rc346dd180d4844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50eba8e744420" /><Relationship Type="http://schemas.openxmlformats.org/officeDocument/2006/relationships/slide" Target="/ppt/slides/slide1.xml" Id="R798e6c5581004842" /><Relationship Type="http://schemas.openxmlformats.org/officeDocument/2006/relationships/slide" Target="/ppt/slides/slide2.xml" Id="R971e31ea0e704d3b" /><Relationship Type="http://schemas.openxmlformats.org/officeDocument/2006/relationships/slide" Target="/ppt/slides/slide3.xml" Id="Rd405d5f69e5c461c" /><Relationship Type="http://schemas.openxmlformats.org/officeDocument/2006/relationships/slide" Target="/ppt/slides/slide4.xml" Id="Rd933285fec2c489f" /><Relationship Type="http://schemas.openxmlformats.org/officeDocument/2006/relationships/slide" Target="/ppt/slides/slide5.xml" Id="R431ff07854e5488d" /><Relationship Type="http://schemas.openxmlformats.org/officeDocument/2006/relationships/slide" Target="/ppt/slides/slide6.xml" Id="R69fb432899ac4c06" /><Relationship Type="http://schemas.openxmlformats.org/officeDocument/2006/relationships/slide" Target="/ppt/slides/slide7.xml" Id="Rc346dd180d4844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6a44a77d34d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395c0e5f34e23" /><Relationship Type="http://schemas.openxmlformats.org/officeDocument/2006/relationships/theme" Target="/ppt/slideMasters/theme/theme1.xml" Id="R83a90f0cfb3647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b395c0e5f34e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ec21f14854c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aecb937ec45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7f90b6cab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7526f922849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7457ca84b48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a5e5586784f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f7ea15c3b4e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EIENDOM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EIENDOM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4 561 612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21 515 189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22 634 135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MONRAD JOHAN FREDRIK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MONRAD BEATE THERESE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Vålerenggata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02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987 911 204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