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9e54a656bb41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3dbeccb3214220"/>
  </p:sldMasterIdLst>
  <p:sldIdLst>
    <p:sldId xmlns:r="http://schemas.openxmlformats.org/officeDocument/2006/relationships" id="256" r:id="R4b0c2c05aa1a462c"/>
    <p:sldId xmlns:r="http://schemas.openxmlformats.org/officeDocument/2006/relationships" id="257" r:id="R6d12c3c4898b4231"/>
    <p:sldId xmlns:r="http://schemas.openxmlformats.org/officeDocument/2006/relationships" id="258" r:id="Rb5ae3c3d16504cbd"/>
    <p:sldId xmlns:r="http://schemas.openxmlformats.org/officeDocument/2006/relationships" id="259" r:id="R1315c9d25971438f"/>
    <p:sldId xmlns:r="http://schemas.openxmlformats.org/officeDocument/2006/relationships" id="260" r:id="R32c61473627042fe"/>
    <p:sldId xmlns:r="http://schemas.openxmlformats.org/officeDocument/2006/relationships" id="261" r:id="Ra850999a0b2b4960"/>
    <p:sldId xmlns:r="http://schemas.openxmlformats.org/officeDocument/2006/relationships" id="262" r:id="R37042580584f43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3dbeccb3214220" /><Relationship Type="http://schemas.openxmlformats.org/officeDocument/2006/relationships/slide" Target="/ppt/slides/slide1.xml" Id="R4b0c2c05aa1a462c" /><Relationship Type="http://schemas.openxmlformats.org/officeDocument/2006/relationships/slide" Target="/ppt/slides/slide2.xml" Id="R6d12c3c4898b4231" /><Relationship Type="http://schemas.openxmlformats.org/officeDocument/2006/relationships/slide" Target="/ppt/slides/slide3.xml" Id="Rb5ae3c3d16504cbd" /><Relationship Type="http://schemas.openxmlformats.org/officeDocument/2006/relationships/slide" Target="/ppt/slides/slide4.xml" Id="R1315c9d25971438f" /><Relationship Type="http://schemas.openxmlformats.org/officeDocument/2006/relationships/slide" Target="/ppt/slides/slide5.xml" Id="R32c61473627042fe" /><Relationship Type="http://schemas.openxmlformats.org/officeDocument/2006/relationships/slide" Target="/ppt/slides/slide6.xml" Id="Ra850999a0b2b4960" /><Relationship Type="http://schemas.openxmlformats.org/officeDocument/2006/relationships/slide" Target="/ppt/slides/slide7.xml" Id="R37042580584f43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a2d6416e4f45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ce786e509441db" /><Relationship Type="http://schemas.openxmlformats.org/officeDocument/2006/relationships/theme" Target="/ppt/slideMasters/theme/theme1.xml" Id="Rbe8bf0acaa1c46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ce786e509441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7c570adbce49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ba9bf38b914c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4c43f330524e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a9d8463bfe44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db1bd9358945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8c59ba86c045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a810ef3e6f4a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HØISETH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HØISETH HOLDING AS ble etablert [år] og holder til i Meråker.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−349 236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2 985 945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19 548 492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63 406 579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MGH-HOLDING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AMH-HOLDING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KKH-HOLDING AS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7530 Meråker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987 916 168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HØISETH HOLDING AS</a:t>
            </a:r>
          </a:p>
        </p:txBody>
      </p:sp>
    </p:spTree>
  </p:cSld>
  <p:clrMapOvr>
    <a:masterClrMapping xmlns:a="http://schemas.openxmlformats.org/drawingml/2006/main"/>
  </p:clrMapOvr>
</p:sld>
</file>