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3aeef9a26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677c1d2ea477f"/>
  </p:sldMasterIdLst>
  <p:sldIdLst>
    <p:sldId xmlns:r="http://schemas.openxmlformats.org/officeDocument/2006/relationships" id="256" r:id="R4cf7189d638d4738"/>
    <p:sldId xmlns:r="http://schemas.openxmlformats.org/officeDocument/2006/relationships" id="257" r:id="R2fb65c5484fc4181"/>
    <p:sldId xmlns:r="http://schemas.openxmlformats.org/officeDocument/2006/relationships" id="258" r:id="R40e9e885880c4c34"/>
    <p:sldId xmlns:r="http://schemas.openxmlformats.org/officeDocument/2006/relationships" id="259" r:id="Rc6755fdee3604276"/>
    <p:sldId xmlns:r="http://schemas.openxmlformats.org/officeDocument/2006/relationships" id="260" r:id="R45ad7b1bd28b48c2"/>
    <p:sldId xmlns:r="http://schemas.openxmlformats.org/officeDocument/2006/relationships" id="261" r:id="R0097b38c264e4318"/>
    <p:sldId xmlns:r="http://schemas.openxmlformats.org/officeDocument/2006/relationships" id="262" r:id="R2bf448a1df33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677c1d2ea477f" /><Relationship Type="http://schemas.openxmlformats.org/officeDocument/2006/relationships/slide" Target="/ppt/slides/slide1.xml" Id="R4cf7189d638d4738" /><Relationship Type="http://schemas.openxmlformats.org/officeDocument/2006/relationships/slide" Target="/ppt/slides/slide2.xml" Id="R2fb65c5484fc4181" /><Relationship Type="http://schemas.openxmlformats.org/officeDocument/2006/relationships/slide" Target="/ppt/slides/slide3.xml" Id="R40e9e885880c4c34" /><Relationship Type="http://schemas.openxmlformats.org/officeDocument/2006/relationships/slide" Target="/ppt/slides/slide4.xml" Id="Rc6755fdee3604276" /><Relationship Type="http://schemas.openxmlformats.org/officeDocument/2006/relationships/slide" Target="/ppt/slides/slide5.xml" Id="R45ad7b1bd28b48c2" /><Relationship Type="http://schemas.openxmlformats.org/officeDocument/2006/relationships/slide" Target="/ppt/slides/slide6.xml" Id="R0097b38c264e4318" /><Relationship Type="http://schemas.openxmlformats.org/officeDocument/2006/relationships/slide" Target="/ppt/slides/slide7.xml" Id="R2bf448a1df33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9bd8d5998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5c5ecf7e4f13" /><Relationship Type="http://schemas.openxmlformats.org/officeDocument/2006/relationships/theme" Target="/ppt/slideMasters/theme/theme1.xml" Id="R24f1f9b85d3c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85c5ecf7e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91ae8dec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ea391889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843939bf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d008493f0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e0c4099c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51eb8a3e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52582c56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