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375b5aa1154f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86478d5f864f25"/>
  </p:sldMasterIdLst>
  <p:sldIdLst>
    <p:sldId xmlns:r="http://schemas.openxmlformats.org/officeDocument/2006/relationships" id="256" r:id="Ra7b4cc1784434d6e"/>
    <p:sldId xmlns:r="http://schemas.openxmlformats.org/officeDocument/2006/relationships" id="257" r:id="Rff52d9f2d5cc4a03"/>
    <p:sldId xmlns:r="http://schemas.openxmlformats.org/officeDocument/2006/relationships" id="258" r:id="R56118bbb921646ca"/>
    <p:sldId xmlns:r="http://schemas.openxmlformats.org/officeDocument/2006/relationships" id="259" r:id="Rf42c00704616450f"/>
    <p:sldId xmlns:r="http://schemas.openxmlformats.org/officeDocument/2006/relationships" id="260" r:id="R4000fd50dc3244f7"/>
    <p:sldId xmlns:r="http://schemas.openxmlformats.org/officeDocument/2006/relationships" id="261" r:id="Rc067b52195734d6d"/>
    <p:sldId xmlns:r="http://schemas.openxmlformats.org/officeDocument/2006/relationships" id="262" r:id="R4ede0c0ef9d94f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86478d5f864f25" /><Relationship Type="http://schemas.openxmlformats.org/officeDocument/2006/relationships/slide" Target="/ppt/slides/slide1.xml" Id="Ra7b4cc1784434d6e" /><Relationship Type="http://schemas.openxmlformats.org/officeDocument/2006/relationships/slide" Target="/ppt/slides/slide2.xml" Id="Rff52d9f2d5cc4a03" /><Relationship Type="http://schemas.openxmlformats.org/officeDocument/2006/relationships/slide" Target="/ppt/slides/slide3.xml" Id="R56118bbb921646ca" /><Relationship Type="http://schemas.openxmlformats.org/officeDocument/2006/relationships/slide" Target="/ppt/slides/slide4.xml" Id="Rf42c00704616450f" /><Relationship Type="http://schemas.openxmlformats.org/officeDocument/2006/relationships/slide" Target="/ppt/slides/slide5.xml" Id="R4000fd50dc3244f7" /><Relationship Type="http://schemas.openxmlformats.org/officeDocument/2006/relationships/slide" Target="/ppt/slides/slide6.xml" Id="Rc067b52195734d6d" /><Relationship Type="http://schemas.openxmlformats.org/officeDocument/2006/relationships/slide" Target="/ppt/slides/slide7.xml" Id="R4ede0c0ef9d94f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899aae859444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680a18dbc4c9e" /><Relationship Type="http://schemas.openxmlformats.org/officeDocument/2006/relationships/theme" Target="/ppt/slideMasters/theme/theme1.xml" Id="R0f492786a97841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3680a18dbc4c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3005614d349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70391db7a941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046c9971144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67cec9e5f42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2d1bd6aaf48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bbf5e13874c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97e2884f8e4e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NORD-PEKO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NORD-PEKO HOLDING AS ble etablert [år] og holder til i Brattholmen.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−99 207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227 687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33 637 871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33 768 294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ODNE NORDAHL-PEDERSEN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Kjell Nordahl-Pedersen, Arefjordsdalen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5350 Brattholmen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987 927 240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NORD-PEKO HOLDING AS</a:t>
            </a:r>
          </a:p>
        </p:txBody>
      </p:sp>
    </p:spTree>
  </p:cSld>
  <p:clrMapOvr>
    <a:masterClrMapping xmlns:a="http://schemas.openxmlformats.org/drawingml/2006/main"/>
  </p:clrMapOvr>
</p:sld>
</file>