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ec7cc202af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120f5df824d36"/>
  </p:sldMasterIdLst>
  <p:sldIdLst>
    <p:sldId xmlns:r="http://schemas.openxmlformats.org/officeDocument/2006/relationships" id="256" r:id="R089c79be7bf74a54"/>
    <p:sldId xmlns:r="http://schemas.openxmlformats.org/officeDocument/2006/relationships" id="257" r:id="Rd62d115276594446"/>
    <p:sldId xmlns:r="http://schemas.openxmlformats.org/officeDocument/2006/relationships" id="258" r:id="R8aae55263f9548d3"/>
    <p:sldId xmlns:r="http://schemas.openxmlformats.org/officeDocument/2006/relationships" id="259" r:id="Ra0961172ba13430a"/>
    <p:sldId xmlns:r="http://schemas.openxmlformats.org/officeDocument/2006/relationships" id="260" r:id="R920f85e1a99445da"/>
    <p:sldId xmlns:r="http://schemas.openxmlformats.org/officeDocument/2006/relationships" id="261" r:id="Rd465ed4d68384cb8"/>
    <p:sldId xmlns:r="http://schemas.openxmlformats.org/officeDocument/2006/relationships" id="262" r:id="R4eeb4d7d2ae246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120f5df824d36" /><Relationship Type="http://schemas.openxmlformats.org/officeDocument/2006/relationships/slide" Target="/ppt/slides/slide1.xml" Id="R089c79be7bf74a54" /><Relationship Type="http://schemas.openxmlformats.org/officeDocument/2006/relationships/slide" Target="/ppt/slides/slide2.xml" Id="Rd62d115276594446" /><Relationship Type="http://schemas.openxmlformats.org/officeDocument/2006/relationships/slide" Target="/ppt/slides/slide3.xml" Id="R8aae55263f9548d3" /><Relationship Type="http://schemas.openxmlformats.org/officeDocument/2006/relationships/slide" Target="/ppt/slides/slide4.xml" Id="Ra0961172ba13430a" /><Relationship Type="http://schemas.openxmlformats.org/officeDocument/2006/relationships/slide" Target="/ppt/slides/slide5.xml" Id="R920f85e1a99445da" /><Relationship Type="http://schemas.openxmlformats.org/officeDocument/2006/relationships/slide" Target="/ppt/slides/slide6.xml" Id="Rd465ed4d68384cb8" /><Relationship Type="http://schemas.openxmlformats.org/officeDocument/2006/relationships/slide" Target="/ppt/slides/slide7.xml" Id="R4eeb4d7d2ae246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7dd346f13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f29ae3cc94d51" /><Relationship Type="http://schemas.openxmlformats.org/officeDocument/2006/relationships/theme" Target="/ppt/slideMasters/theme/theme1.xml" Id="R77fefe6dd42e47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f29ae3cc9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d76bf17a249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d5eaefa8b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b654dd215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7586a287540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f93866fcb40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628ceb40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430e25ae4f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EMPET GJØVIK DYRESYKEHUS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EMPET GJØVIK DYRESYKEHUS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8 314 183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−385 077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−300 651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210 709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2 101 721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EMPET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Trondhjemsvegen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2821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66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987 929 421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GJØVIK DYRESYKEHUS AS</a:t>
            </a:r>
          </a:p>
        </p:txBody>
      </p:sp>
    </p:spTree>
  </p:cSld>
  <p:clrMapOvr>
    <a:masterClrMapping xmlns:a="http://schemas.openxmlformats.org/drawingml/2006/main"/>
  </p:clrMapOvr>
</p:sld>
</file>